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Montserrat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da8e16a82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da8e16a82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da8e16a829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da8e16a829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a8e16a82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da8e16a82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da8e16a82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da8e16a82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a8e16a82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da8e16a82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a8e16a82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da8e16a82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a8e16a82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da8e16a82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a8e16a82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da8e16a82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da8e16a82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da8e16a82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a8e16a82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da8e16a82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a8e16a8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da8e16a8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da8e16a82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da8e16a82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da8e16a82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da8e16a82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da8e16a82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da8e16a82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da8e16a82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da8e16a82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da8e16a82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da8e16a82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da8e16a829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da8e16a82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a8e16a8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da8e16a8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a8e16a82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da8e16a82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a8e16a82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da8e16a82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a8e16a82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da8e16a82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da8e16a82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da8e16a82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a8e16a82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da8e16a82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da8e16a82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da8e16a82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153425" y="583325"/>
            <a:ext cx="8520600" cy="24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5080"/>
              <a:t>                    </a:t>
            </a:r>
            <a:r>
              <a:rPr lang="es" sz="5080"/>
              <a:t>IRAB</a:t>
            </a:r>
            <a:endParaRPr sz="50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080"/>
              <a:t>    </a:t>
            </a:r>
            <a:r>
              <a:rPr b="1" lang="es" sz="5080"/>
              <a:t>I</a:t>
            </a:r>
            <a:r>
              <a:rPr lang="es" sz="5080"/>
              <a:t>nfección</a:t>
            </a:r>
            <a:r>
              <a:rPr lang="es" sz="5080"/>
              <a:t> </a:t>
            </a:r>
            <a:r>
              <a:rPr b="1" lang="es" sz="5080"/>
              <a:t>R</a:t>
            </a:r>
            <a:r>
              <a:rPr lang="es" sz="5080"/>
              <a:t>espiratoria </a:t>
            </a:r>
            <a:endParaRPr sz="50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080"/>
              <a:t>             </a:t>
            </a:r>
            <a:r>
              <a:rPr b="1" lang="es" sz="5080"/>
              <a:t>A</a:t>
            </a:r>
            <a:r>
              <a:rPr lang="es" sz="5080"/>
              <a:t>guda </a:t>
            </a:r>
            <a:r>
              <a:rPr b="1" lang="es" sz="5080"/>
              <a:t>B</a:t>
            </a:r>
            <a:r>
              <a:rPr lang="es" sz="5080"/>
              <a:t>aja</a:t>
            </a:r>
            <a:endParaRPr sz="508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4057175" y="3489775"/>
            <a:ext cx="3922800" cy="9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s" sz="3080"/>
              <a:t>manejo y </a:t>
            </a:r>
            <a:r>
              <a:rPr lang="es" sz="3080"/>
              <a:t>valoración</a:t>
            </a:r>
            <a:r>
              <a:rPr lang="es" sz="3080"/>
              <a:t> </a:t>
            </a:r>
            <a:endParaRPr sz="3080"/>
          </a:p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s" sz="3080"/>
              <a:t>de </a:t>
            </a:r>
            <a:r>
              <a:rPr lang="es" sz="3080"/>
              <a:t>riesgo</a:t>
            </a:r>
            <a:r>
              <a:rPr lang="es" sz="3080"/>
              <a:t> en CAPS</a:t>
            </a:r>
            <a:endParaRPr sz="308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25" y="52000"/>
            <a:ext cx="9005599" cy="50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2000"/>
            <a:ext cx="9144000" cy="4051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125"/>
            <a:ext cx="9144001" cy="10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93775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93775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1" y="-9175"/>
            <a:ext cx="45515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51550" cy="51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937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25" y="52000"/>
            <a:ext cx="8964401" cy="49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5" y="97275"/>
            <a:ext cx="9032226" cy="497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25" y="52000"/>
            <a:ext cx="8986999" cy="49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86750" cy="2693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2" name="Google Shape;24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49875"/>
            <a:ext cx="4486749" cy="2393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3" name="Google Shape;24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763300"/>
            <a:ext cx="4540275" cy="2393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4" name="Google Shape;24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8475" y="0"/>
            <a:ext cx="4593801" cy="2693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25" y="63300"/>
            <a:ext cx="8986999" cy="49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50" y="88100"/>
            <a:ext cx="8941774" cy="49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50" y="52000"/>
            <a:ext cx="8930476" cy="49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type="title"/>
          </p:nvPr>
        </p:nvSpPr>
        <p:spPr>
          <a:xfrm>
            <a:off x="18525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100"/>
              <a:t>G</a:t>
            </a:r>
            <a:r>
              <a:rPr lang="es" sz="6100"/>
              <a:t>racias</a:t>
            </a:r>
            <a:endParaRPr sz="6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04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369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0" y="131150"/>
            <a:ext cx="8975675" cy="491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5" y="85925"/>
            <a:ext cx="9036725" cy="49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5" y="0"/>
            <a:ext cx="9026525" cy="49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2000"/>
            <a:ext cx="9144000" cy="4051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10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25" y="63300"/>
            <a:ext cx="9009601" cy="5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