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6" r:id="rId4"/>
    <p:sldMasterId id="2147483707" r:id="rId5"/>
    <p:sldMasterId id="2147483708" r:id="rId6"/>
    <p:sldMasterId id="2147483709" r:id="rId7"/>
    <p:sldMasterId id="2147483710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</p:sldIdLst>
  <p:sldSz cy="6858000" cx="12192000"/>
  <p:notesSz cx="6858000" cy="9144000"/>
  <p:embeddedFontLst>
    <p:embeddedFont>
      <p:font typeface="Libre Franklin"/>
      <p:regular r:id="rId43"/>
      <p:bold r:id="rId44"/>
      <p:italic r:id="rId45"/>
      <p:boldItalic r:id="rId46"/>
    </p:embeddedFont>
    <p:embeddedFont>
      <p:font typeface="Libre Franklin Medium"/>
      <p:regular r:id="rId47"/>
      <p:bold r:id="rId48"/>
      <p:italic r:id="rId49"/>
      <p:boldItalic r:id="rId50"/>
    </p:embeddedFont>
    <p:embeddedFont>
      <p:font typeface="Arial Black"/>
      <p:regular r:id="rId51"/>
    </p:embeddedFont>
    <p:embeddedFont>
      <p:font typeface="Poppins ExtraBold"/>
      <p:bold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font" Target="fonts/LibreFranklin-bold.fntdata"/><Relationship Id="rId43" Type="http://schemas.openxmlformats.org/officeDocument/2006/relationships/font" Target="fonts/LibreFranklin-regular.fntdata"/><Relationship Id="rId46" Type="http://schemas.openxmlformats.org/officeDocument/2006/relationships/font" Target="fonts/LibreFranklin-boldItalic.fntdata"/><Relationship Id="rId45" Type="http://schemas.openxmlformats.org/officeDocument/2006/relationships/font" Target="fonts/LibreFranklin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48" Type="http://schemas.openxmlformats.org/officeDocument/2006/relationships/font" Target="fonts/LibreFranklinMedium-bold.fntdata"/><Relationship Id="rId47" Type="http://schemas.openxmlformats.org/officeDocument/2006/relationships/font" Target="fonts/LibreFranklinMedium-regular.fntdata"/><Relationship Id="rId49" Type="http://schemas.openxmlformats.org/officeDocument/2006/relationships/font" Target="fonts/LibreFranklinMedium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font" Target="fonts/ArialBlack-regular.fntdata"/><Relationship Id="rId50" Type="http://schemas.openxmlformats.org/officeDocument/2006/relationships/font" Target="fonts/LibreFranklinMedium-boldItalic.fntdata"/><Relationship Id="rId53" Type="http://schemas.openxmlformats.org/officeDocument/2006/relationships/font" Target="fonts/PoppinsExtraBold-boldItalic.fntdata"/><Relationship Id="rId52" Type="http://schemas.openxmlformats.org/officeDocument/2006/relationships/font" Target="fonts/PoppinsExtraBold-bold.fntdata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3" name="Google Shape;7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dfcd43cc0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gdfcd43cc05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:notes"/>
          <p:cNvSpPr txBox="1"/>
          <p:nvPr>
            <p:ph idx="1" type="body"/>
          </p:nvPr>
        </p:nvSpPr>
        <p:spPr>
          <a:xfrm>
            <a:off x="385763" y="5867400"/>
            <a:ext cx="3086100" cy="4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Diapo 2 Sheet Resumen</a:t>
            </a:r>
            <a:endParaRPr/>
          </a:p>
        </p:txBody>
      </p:sp>
      <p:sp>
        <p:nvSpPr>
          <p:cNvPr id="733" name="Google Shape;733;p2:notes"/>
          <p:cNvSpPr/>
          <p:nvPr>
            <p:ph idx="2" type="sldImg"/>
          </p:nvPr>
        </p:nvSpPr>
        <p:spPr>
          <a:xfrm>
            <a:off x="-1728788" y="1524000"/>
            <a:ext cx="7315201" cy="41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dfcd43cc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gdfcd43cc0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02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03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idx="10" type="dt"/>
          </p:nvPr>
        </p:nvSpPr>
        <p:spPr>
          <a:xfrm>
            <a:off x="838200" y="63563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1" type="ftr"/>
          </p:nvPr>
        </p:nvSpPr>
        <p:spPr>
          <a:xfrm>
            <a:off x="4038600" y="635635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8610600" y="63563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7" name="Google Shape;97;p15"/>
          <p:cNvSpPr txBox="1"/>
          <p:nvPr>
            <p:ph idx="10" type="dt"/>
          </p:nvPr>
        </p:nvSpPr>
        <p:spPr>
          <a:xfrm>
            <a:off x="838200" y="63563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1" type="ftr"/>
          </p:nvPr>
        </p:nvSpPr>
        <p:spPr>
          <a:xfrm>
            <a:off x="4038600" y="635635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8610600" y="63563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831851" y="1709742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831851" y="4589467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3" name="Google Shape;103;p16"/>
          <p:cNvSpPr txBox="1"/>
          <p:nvPr>
            <p:ph idx="10" type="dt"/>
          </p:nvPr>
        </p:nvSpPr>
        <p:spPr>
          <a:xfrm>
            <a:off x="838200" y="63563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1" type="ftr"/>
          </p:nvPr>
        </p:nvSpPr>
        <p:spPr>
          <a:xfrm>
            <a:off x="4038600" y="635635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8610600" y="63563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838200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0" type="dt"/>
          </p:nvPr>
        </p:nvSpPr>
        <p:spPr>
          <a:xfrm>
            <a:off x="838200" y="63563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1" type="ftr"/>
          </p:nvPr>
        </p:nvSpPr>
        <p:spPr>
          <a:xfrm>
            <a:off x="4038600" y="635635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8610600" y="63563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839788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839789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18"/>
          <p:cNvSpPr txBox="1"/>
          <p:nvPr>
            <p:ph idx="2" type="body"/>
          </p:nvPr>
        </p:nvSpPr>
        <p:spPr>
          <a:xfrm>
            <a:off x="839789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3" type="body"/>
          </p:nvPr>
        </p:nvSpPr>
        <p:spPr>
          <a:xfrm>
            <a:off x="6172202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18"/>
          <p:cNvSpPr txBox="1"/>
          <p:nvPr>
            <p:ph idx="4" type="body"/>
          </p:nvPr>
        </p:nvSpPr>
        <p:spPr>
          <a:xfrm>
            <a:off x="6172202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0" type="dt"/>
          </p:nvPr>
        </p:nvSpPr>
        <p:spPr>
          <a:xfrm>
            <a:off x="838200" y="63563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8"/>
          <p:cNvSpPr txBox="1"/>
          <p:nvPr>
            <p:ph idx="11" type="ftr"/>
          </p:nvPr>
        </p:nvSpPr>
        <p:spPr>
          <a:xfrm>
            <a:off x="4038600" y="635635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8610600" y="63563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838200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0" type="dt"/>
          </p:nvPr>
        </p:nvSpPr>
        <p:spPr>
          <a:xfrm>
            <a:off x="838200" y="63563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11" type="ftr"/>
          </p:nvPr>
        </p:nvSpPr>
        <p:spPr>
          <a:xfrm>
            <a:off x="4038600" y="635635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2" type="sldNum"/>
          </p:nvPr>
        </p:nvSpPr>
        <p:spPr>
          <a:xfrm>
            <a:off x="8610600" y="63563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5183188" y="987429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0" name="Google Shape;130;p20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1" name="Google Shape;131;p20"/>
          <p:cNvSpPr txBox="1"/>
          <p:nvPr>
            <p:ph idx="10" type="dt"/>
          </p:nvPr>
        </p:nvSpPr>
        <p:spPr>
          <a:xfrm>
            <a:off x="838200" y="63563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1" type="ftr"/>
          </p:nvPr>
        </p:nvSpPr>
        <p:spPr>
          <a:xfrm>
            <a:off x="4038600" y="635635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0"/>
          <p:cNvSpPr txBox="1"/>
          <p:nvPr>
            <p:ph idx="12" type="sldNum"/>
          </p:nvPr>
        </p:nvSpPr>
        <p:spPr>
          <a:xfrm>
            <a:off x="8610600" y="63563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1"/>
          <p:cNvSpPr/>
          <p:nvPr>
            <p:ph idx="2" type="pic"/>
          </p:nvPr>
        </p:nvSpPr>
        <p:spPr>
          <a:xfrm>
            <a:off x="5183188" y="987429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8" name="Google Shape;138;p21"/>
          <p:cNvSpPr txBox="1"/>
          <p:nvPr>
            <p:ph idx="10" type="dt"/>
          </p:nvPr>
        </p:nvSpPr>
        <p:spPr>
          <a:xfrm>
            <a:off x="838200" y="63563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1" type="ftr"/>
          </p:nvPr>
        </p:nvSpPr>
        <p:spPr>
          <a:xfrm>
            <a:off x="4038600" y="635635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8610600" y="63563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838200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22"/>
          <p:cNvSpPr txBox="1"/>
          <p:nvPr>
            <p:ph idx="10" type="dt"/>
          </p:nvPr>
        </p:nvSpPr>
        <p:spPr>
          <a:xfrm>
            <a:off x="838200" y="63563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11" type="ftr"/>
          </p:nvPr>
        </p:nvSpPr>
        <p:spPr>
          <a:xfrm>
            <a:off x="4038600" y="635635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8610600" y="63563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 rot="5400000">
            <a:off x="7133401" y="1956627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 rot="5400000">
            <a:off x="1799401" y="-596073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0" type="dt"/>
          </p:nvPr>
        </p:nvSpPr>
        <p:spPr>
          <a:xfrm>
            <a:off x="838200" y="63563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4038600" y="635635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8610600" y="63563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5"/>
          <p:cNvSpPr txBox="1"/>
          <p:nvPr>
            <p:ph idx="1" type="body"/>
          </p:nvPr>
        </p:nvSpPr>
        <p:spPr>
          <a:xfrm>
            <a:off x="406400" y="1554167"/>
            <a:ext cx="11582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rtl="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rtl="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rtl="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rtl="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rtl="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65" name="Google Shape;165;p25"/>
          <p:cNvSpPr txBox="1"/>
          <p:nvPr>
            <p:ph idx="10" type="dt"/>
          </p:nvPr>
        </p:nvSpPr>
        <p:spPr>
          <a:xfrm>
            <a:off x="8636000" y="76203"/>
            <a:ext cx="33528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5"/>
          <p:cNvSpPr txBox="1"/>
          <p:nvPr>
            <p:ph idx="11" type="ftr"/>
          </p:nvPr>
        </p:nvSpPr>
        <p:spPr>
          <a:xfrm>
            <a:off x="4775200" y="76203"/>
            <a:ext cx="38607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5"/>
          <p:cNvSpPr txBox="1"/>
          <p:nvPr>
            <p:ph idx="12" type="sldNum"/>
          </p:nvPr>
        </p:nvSpPr>
        <p:spPr>
          <a:xfrm>
            <a:off x="10972800" y="6473952"/>
            <a:ext cx="10119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9" name="Google Shape;169;p26"/>
          <p:cNvCxnSpPr/>
          <p:nvPr/>
        </p:nvCxnSpPr>
        <p:spPr>
          <a:xfrm>
            <a:off x="685800" y="5349915"/>
            <a:ext cx="11506200" cy="2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0" name="Google Shape;170;p26"/>
          <p:cNvSpPr txBox="1"/>
          <p:nvPr>
            <p:ph type="ctrTitle"/>
          </p:nvPr>
        </p:nvSpPr>
        <p:spPr>
          <a:xfrm>
            <a:off x="508000" y="4853424"/>
            <a:ext cx="11277600" cy="12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6"/>
          <p:cNvSpPr txBox="1"/>
          <p:nvPr>
            <p:ph idx="1" type="subTitle"/>
          </p:nvPr>
        </p:nvSpPr>
        <p:spPr>
          <a:xfrm>
            <a:off x="508000" y="3886200"/>
            <a:ext cx="11277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44332A"/>
                </a:solidFill>
              </a:defRPr>
            </a:lvl1pPr>
            <a:lvl2pPr lvl="1" rtl="0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rtl="0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rtl="0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/>
        </p:txBody>
      </p:sp>
      <p:sp>
        <p:nvSpPr>
          <p:cNvPr id="172" name="Google Shape;172;p26"/>
          <p:cNvSpPr txBox="1"/>
          <p:nvPr>
            <p:ph idx="10" type="dt"/>
          </p:nvPr>
        </p:nvSpPr>
        <p:spPr>
          <a:xfrm>
            <a:off x="8636000" y="76203"/>
            <a:ext cx="33528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6"/>
          <p:cNvSpPr txBox="1"/>
          <p:nvPr>
            <p:ph idx="11" type="ftr"/>
          </p:nvPr>
        </p:nvSpPr>
        <p:spPr>
          <a:xfrm>
            <a:off x="4165600" y="76203"/>
            <a:ext cx="44703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6"/>
          <p:cNvSpPr txBox="1"/>
          <p:nvPr>
            <p:ph idx="12" type="sldNum"/>
          </p:nvPr>
        </p:nvSpPr>
        <p:spPr>
          <a:xfrm>
            <a:off x="10972800" y="6473952"/>
            <a:ext cx="10119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Google Shape;176;p27"/>
          <p:cNvCxnSpPr/>
          <p:nvPr/>
        </p:nvCxnSpPr>
        <p:spPr>
          <a:xfrm>
            <a:off x="685800" y="3444904"/>
            <a:ext cx="11506200" cy="2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" name="Google Shape;177;p27"/>
          <p:cNvSpPr txBox="1"/>
          <p:nvPr>
            <p:ph idx="1" type="body"/>
          </p:nvPr>
        </p:nvSpPr>
        <p:spPr>
          <a:xfrm>
            <a:off x="508000" y="1676400"/>
            <a:ext cx="1127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DCD0B0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78" name="Google Shape;178;p27"/>
          <p:cNvSpPr txBox="1"/>
          <p:nvPr>
            <p:ph idx="10" type="dt"/>
          </p:nvPr>
        </p:nvSpPr>
        <p:spPr>
          <a:xfrm>
            <a:off x="8636000" y="76203"/>
            <a:ext cx="33528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7"/>
          <p:cNvSpPr txBox="1"/>
          <p:nvPr>
            <p:ph idx="11" type="ftr"/>
          </p:nvPr>
        </p:nvSpPr>
        <p:spPr>
          <a:xfrm>
            <a:off x="4165600" y="76203"/>
            <a:ext cx="44703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7"/>
          <p:cNvSpPr txBox="1"/>
          <p:nvPr>
            <p:ph idx="12" type="sldNum"/>
          </p:nvPr>
        </p:nvSpPr>
        <p:spPr>
          <a:xfrm>
            <a:off x="10972800" y="6477013"/>
            <a:ext cx="10161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p27"/>
          <p:cNvSpPr txBox="1"/>
          <p:nvPr>
            <p:ph type="title"/>
          </p:nvPr>
        </p:nvSpPr>
        <p:spPr>
          <a:xfrm>
            <a:off x="240633" y="2947087"/>
            <a:ext cx="11582400" cy="11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ibre Franklin Medium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402336" y="457200"/>
            <a:ext cx="115824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406400" y="1600200"/>
            <a:ext cx="55881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3060" lvl="0" marL="457200" rtl="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rtl="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rtl="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rtl="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rtl="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85" name="Google Shape;185;p28"/>
          <p:cNvSpPr txBox="1"/>
          <p:nvPr>
            <p:ph idx="2" type="body"/>
          </p:nvPr>
        </p:nvSpPr>
        <p:spPr>
          <a:xfrm>
            <a:off x="6197600" y="1600200"/>
            <a:ext cx="57912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3060" lvl="0" marL="457200" rtl="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rtl="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rtl="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rtl="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rtl="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86" name="Google Shape;186;p28"/>
          <p:cNvSpPr txBox="1"/>
          <p:nvPr>
            <p:ph idx="10" type="dt"/>
          </p:nvPr>
        </p:nvSpPr>
        <p:spPr>
          <a:xfrm>
            <a:off x="8636000" y="76203"/>
            <a:ext cx="33528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8"/>
          <p:cNvSpPr txBox="1"/>
          <p:nvPr>
            <p:ph idx="11" type="ftr"/>
          </p:nvPr>
        </p:nvSpPr>
        <p:spPr>
          <a:xfrm>
            <a:off x="4165600" y="76203"/>
            <a:ext cx="44703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8"/>
          <p:cNvSpPr txBox="1"/>
          <p:nvPr>
            <p:ph idx="12" type="sldNum"/>
          </p:nvPr>
        </p:nvSpPr>
        <p:spPr>
          <a:xfrm>
            <a:off x="10972800" y="6477013"/>
            <a:ext cx="10161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showMasterSp="0" type="twoTxTwoObj">
  <p:cSld name="TWO_OBJECTS_WITH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406400" y="5410200"/>
            <a:ext cx="114807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9"/>
          <p:cNvSpPr txBox="1"/>
          <p:nvPr>
            <p:ph idx="1" type="body"/>
          </p:nvPr>
        </p:nvSpPr>
        <p:spPr>
          <a:xfrm>
            <a:off x="375260" y="666750"/>
            <a:ext cx="57207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92" name="Google Shape;192;p29"/>
          <p:cNvSpPr txBox="1"/>
          <p:nvPr>
            <p:ph idx="2" type="body"/>
          </p:nvPr>
        </p:nvSpPr>
        <p:spPr>
          <a:xfrm>
            <a:off x="6193367" y="666750"/>
            <a:ext cx="5723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93" name="Google Shape;193;p29"/>
          <p:cNvSpPr txBox="1"/>
          <p:nvPr>
            <p:ph idx="3" type="body"/>
          </p:nvPr>
        </p:nvSpPr>
        <p:spPr>
          <a:xfrm>
            <a:off x="375260" y="1316050"/>
            <a:ext cx="5720700" cy="39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rtl="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rtl="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rtl="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rtl="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94" name="Google Shape;194;p29"/>
          <p:cNvSpPr txBox="1"/>
          <p:nvPr>
            <p:ph idx="4" type="body"/>
          </p:nvPr>
        </p:nvSpPr>
        <p:spPr>
          <a:xfrm>
            <a:off x="6198307" y="1316050"/>
            <a:ext cx="5718000" cy="39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rtl="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rtl="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rtl="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rtl="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95" name="Google Shape;195;p29"/>
          <p:cNvSpPr txBox="1"/>
          <p:nvPr>
            <p:ph idx="10" type="dt"/>
          </p:nvPr>
        </p:nvSpPr>
        <p:spPr>
          <a:xfrm>
            <a:off x="8636000" y="76203"/>
            <a:ext cx="33528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9"/>
          <p:cNvSpPr txBox="1"/>
          <p:nvPr>
            <p:ph idx="11" type="ftr"/>
          </p:nvPr>
        </p:nvSpPr>
        <p:spPr>
          <a:xfrm>
            <a:off x="4165600" y="76203"/>
            <a:ext cx="44703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9"/>
          <p:cNvSpPr txBox="1"/>
          <p:nvPr>
            <p:ph idx="12" type="sldNum"/>
          </p:nvPr>
        </p:nvSpPr>
        <p:spPr>
          <a:xfrm>
            <a:off x="10972800" y="6477000"/>
            <a:ext cx="10161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8" name="Google Shape;198;p29"/>
          <p:cNvCxnSpPr/>
          <p:nvPr/>
        </p:nvCxnSpPr>
        <p:spPr>
          <a:xfrm>
            <a:off x="685800" y="6019813"/>
            <a:ext cx="11506200" cy="2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type="title"/>
          </p:nvPr>
        </p:nvSpPr>
        <p:spPr>
          <a:xfrm>
            <a:off x="402336" y="457200"/>
            <a:ext cx="115824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0"/>
          <p:cNvSpPr txBox="1"/>
          <p:nvPr>
            <p:ph idx="10" type="dt"/>
          </p:nvPr>
        </p:nvSpPr>
        <p:spPr>
          <a:xfrm>
            <a:off x="8636000" y="76203"/>
            <a:ext cx="33528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0"/>
          <p:cNvSpPr txBox="1"/>
          <p:nvPr>
            <p:ph idx="11" type="ftr"/>
          </p:nvPr>
        </p:nvSpPr>
        <p:spPr>
          <a:xfrm>
            <a:off x="4165600" y="76203"/>
            <a:ext cx="44703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0"/>
          <p:cNvSpPr txBox="1"/>
          <p:nvPr>
            <p:ph idx="12" type="sldNum"/>
          </p:nvPr>
        </p:nvSpPr>
        <p:spPr>
          <a:xfrm>
            <a:off x="10972800" y="6477013"/>
            <a:ext cx="10161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showMasterSp="0" type="blank">
  <p:cSld name="BLANK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idx="10" type="dt"/>
          </p:nvPr>
        </p:nvSpPr>
        <p:spPr>
          <a:xfrm>
            <a:off x="8636000" y="76203"/>
            <a:ext cx="33528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1"/>
          <p:cNvSpPr txBox="1"/>
          <p:nvPr>
            <p:ph idx="11" type="ftr"/>
          </p:nvPr>
        </p:nvSpPr>
        <p:spPr>
          <a:xfrm>
            <a:off x="4165600" y="76203"/>
            <a:ext cx="44703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1"/>
          <p:cNvSpPr txBox="1"/>
          <p:nvPr>
            <p:ph idx="12" type="sldNum"/>
          </p:nvPr>
        </p:nvSpPr>
        <p:spPr>
          <a:xfrm>
            <a:off x="10972800" y="6477013"/>
            <a:ext cx="10161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" name="Google Shape;209;p32"/>
          <p:cNvCxnSpPr/>
          <p:nvPr/>
        </p:nvCxnSpPr>
        <p:spPr>
          <a:xfrm>
            <a:off x="685800" y="5849130"/>
            <a:ext cx="11506200" cy="2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0" name="Google Shape;210;p32"/>
          <p:cNvSpPr txBox="1"/>
          <p:nvPr>
            <p:ph type="title"/>
          </p:nvPr>
        </p:nvSpPr>
        <p:spPr>
          <a:xfrm>
            <a:off x="609600" y="5486400"/>
            <a:ext cx="112776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2"/>
          <p:cNvSpPr txBox="1"/>
          <p:nvPr>
            <p:ph idx="1" type="body"/>
          </p:nvPr>
        </p:nvSpPr>
        <p:spPr>
          <a:xfrm>
            <a:off x="609603" y="609600"/>
            <a:ext cx="4011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12" name="Google Shape;212;p32"/>
          <p:cNvSpPr txBox="1"/>
          <p:nvPr>
            <p:ph idx="2" type="body"/>
          </p:nvPr>
        </p:nvSpPr>
        <p:spPr>
          <a:xfrm>
            <a:off x="4766733" y="609600"/>
            <a:ext cx="71205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  <a:defRPr sz="3200"/>
            </a:lvl1pPr>
            <a:lvl2pPr indent="-353060" lvl="1" marL="914400" rtl="0" algn="l">
              <a:spcBef>
                <a:spcPts val="560"/>
              </a:spcBef>
              <a:spcAft>
                <a:spcPts val="0"/>
              </a:spcAft>
              <a:buSzPts val="1960"/>
              <a:buChar char="🞤"/>
              <a:defRPr sz="2800"/>
            </a:lvl2pPr>
            <a:lvl3pPr indent="-335280" lvl="2" marL="1371600" rtl="0" algn="l">
              <a:spcBef>
                <a:spcPts val="480"/>
              </a:spcBef>
              <a:spcAft>
                <a:spcPts val="0"/>
              </a:spcAft>
              <a:buSzPts val="1680"/>
              <a:buChar char="🞫"/>
              <a:defRPr sz="2400"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SzPts val="1400"/>
              <a:buChar char="🞲"/>
              <a:defRPr sz="2000"/>
            </a:lvl4pPr>
            <a:lvl5pPr indent="-304800" lvl="4" marL="2286000" rtl="0" algn="l">
              <a:spcBef>
                <a:spcPts val="400"/>
              </a:spcBef>
              <a:spcAft>
                <a:spcPts val="0"/>
              </a:spcAft>
              <a:buSzPts val="1200"/>
              <a:buChar char="🞩"/>
              <a:defRPr sz="2000"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13" name="Google Shape;213;p32"/>
          <p:cNvSpPr txBox="1"/>
          <p:nvPr>
            <p:ph idx="10" type="dt"/>
          </p:nvPr>
        </p:nvSpPr>
        <p:spPr>
          <a:xfrm>
            <a:off x="8636000" y="76203"/>
            <a:ext cx="33528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2"/>
          <p:cNvSpPr txBox="1"/>
          <p:nvPr>
            <p:ph idx="11" type="ftr"/>
          </p:nvPr>
        </p:nvSpPr>
        <p:spPr>
          <a:xfrm>
            <a:off x="4165600" y="76203"/>
            <a:ext cx="44703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32"/>
          <p:cNvSpPr txBox="1"/>
          <p:nvPr>
            <p:ph idx="12" type="sldNum"/>
          </p:nvPr>
        </p:nvSpPr>
        <p:spPr>
          <a:xfrm>
            <a:off x="10972800" y="6477013"/>
            <a:ext cx="10161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/>
          <p:nvPr>
            <p:ph idx="2" type="pic"/>
          </p:nvPr>
        </p:nvSpPr>
        <p:spPr>
          <a:xfrm>
            <a:off x="4673600" y="616634"/>
            <a:ext cx="6705600" cy="365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900" endA="500" endPos="10000" fadeDir="5400012" kx="0" rotWithShape="0" algn="bl" stA="49000" stPos="0" sy="-9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18" name="Google Shape;218;p33"/>
          <p:cNvSpPr txBox="1"/>
          <p:nvPr>
            <p:ph idx="10" type="dt"/>
          </p:nvPr>
        </p:nvSpPr>
        <p:spPr>
          <a:xfrm>
            <a:off x="8636000" y="76203"/>
            <a:ext cx="33528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3"/>
          <p:cNvSpPr txBox="1"/>
          <p:nvPr>
            <p:ph idx="11" type="ftr"/>
          </p:nvPr>
        </p:nvSpPr>
        <p:spPr>
          <a:xfrm>
            <a:off x="4165600" y="76203"/>
            <a:ext cx="44703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3"/>
          <p:cNvSpPr txBox="1"/>
          <p:nvPr>
            <p:ph idx="12" type="sldNum"/>
          </p:nvPr>
        </p:nvSpPr>
        <p:spPr>
          <a:xfrm>
            <a:off x="10972800" y="6477013"/>
            <a:ext cx="10161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p33"/>
          <p:cNvSpPr txBox="1"/>
          <p:nvPr>
            <p:ph type="title"/>
          </p:nvPr>
        </p:nvSpPr>
        <p:spPr>
          <a:xfrm>
            <a:off x="508000" y="4993760"/>
            <a:ext cx="78231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3"/>
          <p:cNvSpPr txBox="1"/>
          <p:nvPr>
            <p:ph idx="1" type="body"/>
          </p:nvPr>
        </p:nvSpPr>
        <p:spPr>
          <a:xfrm>
            <a:off x="508000" y="5533218"/>
            <a:ext cx="78231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91425" wrap="square" tIns="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81940" lvl="1" marL="914400" rtl="0" algn="l">
              <a:spcBef>
                <a:spcPts val="240"/>
              </a:spcBef>
              <a:spcAft>
                <a:spcPts val="0"/>
              </a:spcAft>
              <a:buSzPts val="840"/>
              <a:buChar char="🞤"/>
              <a:defRPr sz="1200"/>
            </a:lvl2pPr>
            <a:lvl3pPr indent="-273050" lvl="2" marL="1371600" rtl="0" algn="l">
              <a:spcBef>
                <a:spcPts val="200"/>
              </a:spcBef>
              <a:spcAft>
                <a:spcPts val="0"/>
              </a:spcAft>
              <a:buSzPts val="700"/>
              <a:buChar char="🞫"/>
              <a:defRPr sz="1000"/>
            </a:lvl3pPr>
            <a:lvl4pPr indent="-268605" lvl="3" marL="1828800" rtl="0" algn="l">
              <a:spcBef>
                <a:spcPts val="180"/>
              </a:spcBef>
              <a:spcAft>
                <a:spcPts val="0"/>
              </a:spcAft>
              <a:buSzPts val="630"/>
              <a:buChar char="🞲"/>
              <a:defRPr sz="900"/>
            </a:lvl4pPr>
            <a:lvl5pPr indent="-262889" lvl="4" marL="2286000" rtl="0" algn="l">
              <a:spcBef>
                <a:spcPts val="180"/>
              </a:spcBef>
              <a:spcAft>
                <a:spcPts val="0"/>
              </a:spcAft>
              <a:buSzPts val="540"/>
              <a:buChar char="🞩"/>
              <a:defRPr sz="900"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/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34"/>
          <p:cNvSpPr txBox="1"/>
          <p:nvPr>
            <p:ph idx="1" type="body"/>
          </p:nvPr>
        </p:nvSpPr>
        <p:spPr>
          <a:xfrm rot="5400000">
            <a:off x="3934550" y="-1973983"/>
            <a:ext cx="4526100" cy="115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rtl="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rtl="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rtl="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rtl="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rtl="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26" name="Google Shape;226;p34"/>
          <p:cNvSpPr txBox="1"/>
          <p:nvPr>
            <p:ph idx="10" type="dt"/>
          </p:nvPr>
        </p:nvSpPr>
        <p:spPr>
          <a:xfrm>
            <a:off x="8636000" y="76203"/>
            <a:ext cx="33528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4"/>
          <p:cNvSpPr txBox="1"/>
          <p:nvPr>
            <p:ph idx="11" type="ftr"/>
          </p:nvPr>
        </p:nvSpPr>
        <p:spPr>
          <a:xfrm>
            <a:off x="4165600" y="76203"/>
            <a:ext cx="44703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4"/>
          <p:cNvSpPr txBox="1"/>
          <p:nvPr>
            <p:ph idx="12" type="sldNum"/>
          </p:nvPr>
        </p:nvSpPr>
        <p:spPr>
          <a:xfrm>
            <a:off x="10972800" y="6477013"/>
            <a:ext cx="10161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showMasterSp="0" type="vertTitleAndTx">
  <p:cSld name="VERTICAL_TITLE_AND_VERTICAL_TEX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/>
          <p:nvPr>
            <p:ph type="title"/>
          </p:nvPr>
        </p:nvSpPr>
        <p:spPr>
          <a:xfrm rot="5400000">
            <a:off x="7437450" y="2255829"/>
            <a:ext cx="58515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35"/>
          <p:cNvSpPr txBox="1"/>
          <p:nvPr>
            <p:ph idx="1" type="body"/>
          </p:nvPr>
        </p:nvSpPr>
        <p:spPr>
          <a:xfrm rot="5400000">
            <a:off x="1849400" y="-690621"/>
            <a:ext cx="5851500" cy="83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rtl="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rtl="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rtl="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rtl="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rtl="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32" name="Google Shape;232;p35"/>
          <p:cNvSpPr txBox="1"/>
          <p:nvPr>
            <p:ph idx="10" type="dt"/>
          </p:nvPr>
        </p:nvSpPr>
        <p:spPr>
          <a:xfrm>
            <a:off x="8636000" y="76203"/>
            <a:ext cx="33528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5"/>
          <p:cNvSpPr txBox="1"/>
          <p:nvPr>
            <p:ph idx="11" type="ftr"/>
          </p:nvPr>
        </p:nvSpPr>
        <p:spPr>
          <a:xfrm>
            <a:off x="4165600" y="76203"/>
            <a:ext cx="44703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5"/>
          <p:cNvSpPr txBox="1"/>
          <p:nvPr>
            <p:ph idx="12" type="sldNum"/>
          </p:nvPr>
        </p:nvSpPr>
        <p:spPr>
          <a:xfrm>
            <a:off x="10972800" y="6477013"/>
            <a:ext cx="10161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6" name="Google Shape;236;p36"/>
          <p:cNvCxnSpPr/>
          <p:nvPr/>
        </p:nvCxnSpPr>
        <p:spPr>
          <a:xfrm>
            <a:off x="1226361" y="4878388"/>
            <a:ext cx="9736200" cy="0"/>
          </a:xfrm>
          <a:prstGeom prst="straightConnector1">
            <a:avLst/>
          </a:prstGeom>
          <a:noFill/>
          <a:ln cap="flat" cmpd="sng" w="36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37" name="Google Shape;237;p36"/>
          <p:cNvGrpSpPr/>
          <p:nvPr/>
        </p:nvGrpSpPr>
        <p:grpSpPr>
          <a:xfrm>
            <a:off x="1098343" y="3580831"/>
            <a:ext cx="255900" cy="1426299"/>
            <a:chOff x="1098343" y="3580817"/>
            <a:chExt cx="255900" cy="1426299"/>
          </a:xfrm>
        </p:grpSpPr>
        <p:cxnSp>
          <p:nvCxnSpPr>
            <p:cNvPr id="238" name="Google Shape;238;p36"/>
            <p:cNvCxnSpPr/>
            <p:nvPr/>
          </p:nvCxnSpPr>
          <p:spPr>
            <a:xfrm rot="-5400000">
              <a:off x="563359" y="4243817"/>
              <a:ext cx="1326000" cy="0"/>
            </a:xfrm>
            <a:prstGeom prst="straightConnector1">
              <a:avLst/>
            </a:prstGeom>
            <a:noFill/>
            <a:ln cap="flat" cmpd="sng" w="100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9" name="Google Shape;239;p36"/>
            <p:cNvSpPr/>
            <p:nvPr/>
          </p:nvSpPr>
          <p:spPr>
            <a:xfrm>
              <a:off x="1098343" y="4751216"/>
              <a:ext cx="255900" cy="25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40" name="Google Shape;240;p36"/>
          <p:cNvGrpSpPr/>
          <p:nvPr/>
        </p:nvGrpSpPr>
        <p:grpSpPr>
          <a:xfrm>
            <a:off x="1995041" y="4439631"/>
            <a:ext cx="128100" cy="502992"/>
            <a:chOff x="1973856" y="4439631"/>
            <a:chExt cx="128100" cy="502992"/>
          </a:xfrm>
        </p:grpSpPr>
        <p:cxnSp>
          <p:nvCxnSpPr>
            <p:cNvPr id="241" name="Google Shape;241;p36"/>
            <p:cNvCxnSpPr/>
            <p:nvPr/>
          </p:nvCxnSpPr>
          <p:spPr>
            <a:xfrm rot="-5400000">
              <a:off x="1818414" y="4659081"/>
              <a:ext cx="438900" cy="0"/>
            </a:xfrm>
            <a:prstGeom prst="straightConnector1">
              <a:avLst/>
            </a:prstGeom>
            <a:noFill/>
            <a:ln cap="flat" cmpd="sng" w="100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2" name="Google Shape;242;p36"/>
            <p:cNvSpPr/>
            <p:nvPr/>
          </p:nvSpPr>
          <p:spPr>
            <a:xfrm>
              <a:off x="1973856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43" name="Google Shape;243;p36"/>
          <p:cNvGrpSpPr/>
          <p:nvPr/>
        </p:nvGrpSpPr>
        <p:grpSpPr>
          <a:xfrm>
            <a:off x="2785120" y="4439631"/>
            <a:ext cx="128100" cy="502992"/>
            <a:chOff x="1973856" y="4439631"/>
            <a:chExt cx="128100" cy="502992"/>
          </a:xfrm>
        </p:grpSpPr>
        <p:cxnSp>
          <p:nvCxnSpPr>
            <p:cNvPr id="244" name="Google Shape;244;p36"/>
            <p:cNvCxnSpPr/>
            <p:nvPr/>
          </p:nvCxnSpPr>
          <p:spPr>
            <a:xfrm rot="-5400000">
              <a:off x="1818414" y="4659081"/>
              <a:ext cx="438900" cy="0"/>
            </a:xfrm>
            <a:prstGeom prst="straightConnector1">
              <a:avLst/>
            </a:prstGeom>
            <a:noFill/>
            <a:ln cap="flat" cmpd="sng" w="100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5" name="Google Shape;245;p36"/>
            <p:cNvSpPr/>
            <p:nvPr/>
          </p:nvSpPr>
          <p:spPr>
            <a:xfrm>
              <a:off x="1973856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46" name="Google Shape;246;p36"/>
          <p:cNvGrpSpPr/>
          <p:nvPr/>
        </p:nvGrpSpPr>
        <p:grpSpPr>
          <a:xfrm>
            <a:off x="4411767" y="4439631"/>
            <a:ext cx="128100" cy="502992"/>
            <a:chOff x="1973856" y="4439631"/>
            <a:chExt cx="128100" cy="502992"/>
          </a:xfrm>
        </p:grpSpPr>
        <p:cxnSp>
          <p:nvCxnSpPr>
            <p:cNvPr id="247" name="Google Shape;247;p36"/>
            <p:cNvCxnSpPr/>
            <p:nvPr/>
          </p:nvCxnSpPr>
          <p:spPr>
            <a:xfrm rot="-5400000">
              <a:off x="1818414" y="4659081"/>
              <a:ext cx="438900" cy="0"/>
            </a:xfrm>
            <a:prstGeom prst="straightConnector1">
              <a:avLst/>
            </a:prstGeom>
            <a:noFill/>
            <a:ln cap="flat" cmpd="sng" w="100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8" name="Google Shape;248;p36"/>
            <p:cNvSpPr/>
            <p:nvPr/>
          </p:nvSpPr>
          <p:spPr>
            <a:xfrm>
              <a:off x="1973856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49" name="Google Shape;249;p36"/>
          <p:cNvGrpSpPr/>
          <p:nvPr/>
        </p:nvGrpSpPr>
        <p:grpSpPr>
          <a:xfrm>
            <a:off x="5219453" y="4439631"/>
            <a:ext cx="128100" cy="502992"/>
            <a:chOff x="1973856" y="4439631"/>
            <a:chExt cx="128100" cy="502992"/>
          </a:xfrm>
        </p:grpSpPr>
        <p:cxnSp>
          <p:nvCxnSpPr>
            <p:cNvPr id="250" name="Google Shape;250;p36"/>
            <p:cNvCxnSpPr/>
            <p:nvPr/>
          </p:nvCxnSpPr>
          <p:spPr>
            <a:xfrm rot="-5400000">
              <a:off x="1818414" y="4659081"/>
              <a:ext cx="438900" cy="0"/>
            </a:xfrm>
            <a:prstGeom prst="straightConnector1">
              <a:avLst/>
            </a:prstGeom>
            <a:noFill/>
            <a:ln cap="flat" cmpd="sng" w="100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1" name="Google Shape;251;p36"/>
            <p:cNvSpPr/>
            <p:nvPr/>
          </p:nvSpPr>
          <p:spPr>
            <a:xfrm>
              <a:off x="1973856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52" name="Google Shape;252;p36"/>
          <p:cNvGrpSpPr/>
          <p:nvPr/>
        </p:nvGrpSpPr>
        <p:grpSpPr>
          <a:xfrm>
            <a:off x="6841493" y="4439631"/>
            <a:ext cx="128100" cy="502992"/>
            <a:chOff x="6841493" y="4439631"/>
            <a:chExt cx="128100" cy="502992"/>
          </a:xfrm>
        </p:grpSpPr>
        <p:cxnSp>
          <p:nvCxnSpPr>
            <p:cNvPr id="253" name="Google Shape;253;p36"/>
            <p:cNvCxnSpPr/>
            <p:nvPr/>
          </p:nvCxnSpPr>
          <p:spPr>
            <a:xfrm rot="-5400000">
              <a:off x="6686051" y="4659081"/>
              <a:ext cx="438900" cy="0"/>
            </a:xfrm>
            <a:prstGeom prst="straightConnector1">
              <a:avLst/>
            </a:prstGeom>
            <a:noFill/>
            <a:ln cap="flat" cmpd="sng" w="100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4" name="Google Shape;254;p36"/>
            <p:cNvSpPr/>
            <p:nvPr/>
          </p:nvSpPr>
          <p:spPr>
            <a:xfrm>
              <a:off x="6841493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55" name="Google Shape;255;p36"/>
          <p:cNvGrpSpPr/>
          <p:nvPr/>
        </p:nvGrpSpPr>
        <p:grpSpPr>
          <a:xfrm>
            <a:off x="7653515" y="4439631"/>
            <a:ext cx="128100" cy="502992"/>
            <a:chOff x="1973856" y="4439631"/>
            <a:chExt cx="128100" cy="502992"/>
          </a:xfrm>
        </p:grpSpPr>
        <p:cxnSp>
          <p:nvCxnSpPr>
            <p:cNvPr id="256" name="Google Shape;256;p36"/>
            <p:cNvCxnSpPr/>
            <p:nvPr/>
          </p:nvCxnSpPr>
          <p:spPr>
            <a:xfrm rot="-5400000">
              <a:off x="1818414" y="4659081"/>
              <a:ext cx="438900" cy="0"/>
            </a:xfrm>
            <a:prstGeom prst="straightConnector1">
              <a:avLst/>
            </a:prstGeom>
            <a:noFill/>
            <a:ln cap="flat" cmpd="sng" w="100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7" name="Google Shape;257;p36"/>
            <p:cNvSpPr/>
            <p:nvPr/>
          </p:nvSpPr>
          <p:spPr>
            <a:xfrm>
              <a:off x="1973856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58" name="Google Shape;258;p36"/>
          <p:cNvGrpSpPr/>
          <p:nvPr/>
        </p:nvGrpSpPr>
        <p:grpSpPr>
          <a:xfrm>
            <a:off x="9275553" y="4439631"/>
            <a:ext cx="128100" cy="502992"/>
            <a:chOff x="1973856" y="4439631"/>
            <a:chExt cx="128100" cy="502992"/>
          </a:xfrm>
        </p:grpSpPr>
        <p:cxnSp>
          <p:nvCxnSpPr>
            <p:cNvPr id="259" name="Google Shape;259;p36"/>
            <p:cNvCxnSpPr/>
            <p:nvPr/>
          </p:nvCxnSpPr>
          <p:spPr>
            <a:xfrm rot="-5400000">
              <a:off x="1818414" y="4659081"/>
              <a:ext cx="438900" cy="0"/>
            </a:xfrm>
            <a:prstGeom prst="straightConnector1">
              <a:avLst/>
            </a:prstGeom>
            <a:noFill/>
            <a:ln cap="flat" cmpd="sng" w="100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0" name="Google Shape;260;p36"/>
            <p:cNvSpPr/>
            <p:nvPr/>
          </p:nvSpPr>
          <p:spPr>
            <a:xfrm>
              <a:off x="1973856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61" name="Google Shape;261;p36"/>
          <p:cNvGrpSpPr/>
          <p:nvPr/>
        </p:nvGrpSpPr>
        <p:grpSpPr>
          <a:xfrm>
            <a:off x="10087575" y="4439631"/>
            <a:ext cx="128100" cy="502992"/>
            <a:chOff x="1973856" y="4439631"/>
            <a:chExt cx="128100" cy="502992"/>
          </a:xfrm>
        </p:grpSpPr>
        <p:cxnSp>
          <p:nvCxnSpPr>
            <p:cNvPr id="262" name="Google Shape;262;p36"/>
            <p:cNvCxnSpPr/>
            <p:nvPr/>
          </p:nvCxnSpPr>
          <p:spPr>
            <a:xfrm rot="-5400000">
              <a:off x="1818414" y="4659081"/>
              <a:ext cx="438900" cy="0"/>
            </a:xfrm>
            <a:prstGeom prst="straightConnector1">
              <a:avLst/>
            </a:prstGeom>
            <a:noFill/>
            <a:ln cap="flat" cmpd="sng" w="100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3" name="Google Shape;263;p36"/>
            <p:cNvSpPr/>
            <p:nvPr/>
          </p:nvSpPr>
          <p:spPr>
            <a:xfrm>
              <a:off x="1973856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64" name="Google Shape;264;p36"/>
          <p:cNvGrpSpPr/>
          <p:nvPr/>
        </p:nvGrpSpPr>
        <p:grpSpPr>
          <a:xfrm>
            <a:off x="3532404" y="3580831"/>
            <a:ext cx="255900" cy="1426299"/>
            <a:chOff x="3532404" y="3580817"/>
            <a:chExt cx="255900" cy="1426299"/>
          </a:xfrm>
        </p:grpSpPr>
        <p:cxnSp>
          <p:nvCxnSpPr>
            <p:cNvPr id="265" name="Google Shape;265;p36"/>
            <p:cNvCxnSpPr/>
            <p:nvPr/>
          </p:nvCxnSpPr>
          <p:spPr>
            <a:xfrm rot="-5400000">
              <a:off x="2997420" y="4243817"/>
              <a:ext cx="1326000" cy="0"/>
            </a:xfrm>
            <a:prstGeom prst="straightConnector1">
              <a:avLst/>
            </a:prstGeom>
            <a:noFill/>
            <a:ln cap="flat" cmpd="sng" w="100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6" name="Google Shape;266;p36"/>
            <p:cNvSpPr/>
            <p:nvPr/>
          </p:nvSpPr>
          <p:spPr>
            <a:xfrm>
              <a:off x="3532404" y="4751216"/>
              <a:ext cx="255900" cy="25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67" name="Google Shape;267;p36"/>
          <p:cNvGrpSpPr/>
          <p:nvPr/>
        </p:nvGrpSpPr>
        <p:grpSpPr>
          <a:xfrm>
            <a:off x="5966465" y="3580831"/>
            <a:ext cx="255900" cy="1426299"/>
            <a:chOff x="5966465" y="3580817"/>
            <a:chExt cx="255900" cy="1426299"/>
          </a:xfrm>
        </p:grpSpPr>
        <p:cxnSp>
          <p:nvCxnSpPr>
            <p:cNvPr id="268" name="Google Shape;268;p36"/>
            <p:cNvCxnSpPr/>
            <p:nvPr/>
          </p:nvCxnSpPr>
          <p:spPr>
            <a:xfrm rot="-5400000">
              <a:off x="5431481" y="4243817"/>
              <a:ext cx="1326000" cy="0"/>
            </a:xfrm>
            <a:prstGeom prst="straightConnector1">
              <a:avLst/>
            </a:prstGeom>
            <a:noFill/>
            <a:ln cap="flat" cmpd="sng" w="100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9" name="Google Shape;269;p36"/>
            <p:cNvSpPr/>
            <p:nvPr/>
          </p:nvSpPr>
          <p:spPr>
            <a:xfrm>
              <a:off x="5966465" y="4751216"/>
              <a:ext cx="255900" cy="25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70" name="Google Shape;270;p36"/>
          <p:cNvGrpSpPr/>
          <p:nvPr/>
        </p:nvGrpSpPr>
        <p:grpSpPr>
          <a:xfrm>
            <a:off x="8400525" y="3580831"/>
            <a:ext cx="255900" cy="1426299"/>
            <a:chOff x="8400525" y="3580817"/>
            <a:chExt cx="255900" cy="1426299"/>
          </a:xfrm>
        </p:grpSpPr>
        <p:cxnSp>
          <p:nvCxnSpPr>
            <p:cNvPr id="271" name="Google Shape;271;p36"/>
            <p:cNvCxnSpPr/>
            <p:nvPr/>
          </p:nvCxnSpPr>
          <p:spPr>
            <a:xfrm rot="-5400000">
              <a:off x="7865541" y="4243817"/>
              <a:ext cx="1326000" cy="0"/>
            </a:xfrm>
            <a:prstGeom prst="straightConnector1">
              <a:avLst/>
            </a:prstGeom>
            <a:noFill/>
            <a:ln cap="flat" cmpd="sng" w="100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2" name="Google Shape;272;p36"/>
            <p:cNvSpPr/>
            <p:nvPr/>
          </p:nvSpPr>
          <p:spPr>
            <a:xfrm>
              <a:off x="8400525" y="4751216"/>
              <a:ext cx="255900" cy="25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73" name="Google Shape;273;p36"/>
          <p:cNvGrpSpPr/>
          <p:nvPr/>
        </p:nvGrpSpPr>
        <p:grpSpPr>
          <a:xfrm>
            <a:off x="10834585" y="3580831"/>
            <a:ext cx="255900" cy="1431451"/>
            <a:chOff x="10834585" y="3580817"/>
            <a:chExt cx="255900" cy="1431451"/>
          </a:xfrm>
        </p:grpSpPr>
        <p:cxnSp>
          <p:nvCxnSpPr>
            <p:cNvPr id="274" name="Google Shape;274;p36"/>
            <p:cNvCxnSpPr/>
            <p:nvPr/>
          </p:nvCxnSpPr>
          <p:spPr>
            <a:xfrm rot="-5400000">
              <a:off x="10299601" y="4243817"/>
              <a:ext cx="1326000" cy="0"/>
            </a:xfrm>
            <a:prstGeom prst="straightConnector1">
              <a:avLst/>
            </a:prstGeom>
            <a:noFill/>
            <a:ln cap="flat" cmpd="sng" w="100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5" name="Google Shape;275;p36"/>
            <p:cNvSpPr/>
            <p:nvPr/>
          </p:nvSpPr>
          <p:spPr>
            <a:xfrm>
              <a:off x="10834585" y="4756368"/>
              <a:ext cx="255900" cy="25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76" name="Google Shape;276;p36"/>
          <p:cNvSpPr txBox="1"/>
          <p:nvPr>
            <p:ph type="ctrTitle"/>
          </p:nvPr>
        </p:nvSpPr>
        <p:spPr>
          <a:xfrm>
            <a:off x="1524000" y="509778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Libre Franklin Medium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36"/>
          <p:cNvSpPr txBox="1"/>
          <p:nvPr>
            <p:ph idx="1" type="subTitle"/>
          </p:nvPr>
        </p:nvSpPr>
        <p:spPr>
          <a:xfrm>
            <a:off x="1524000" y="1240970"/>
            <a:ext cx="9144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420"/>
              </a:spcBef>
              <a:spcAft>
                <a:spcPts val="0"/>
              </a:spcAft>
              <a:buSzPts val="1470"/>
              <a:buNone/>
              <a:defRPr sz="2100"/>
            </a:lvl1pPr>
            <a:lvl2pPr lvl="1" rtl="0" algn="ctr">
              <a:spcBef>
                <a:spcPts val="300"/>
              </a:spcBef>
              <a:spcAft>
                <a:spcPts val="0"/>
              </a:spcAft>
              <a:buSzPts val="1050"/>
              <a:buNone/>
              <a:defRPr sz="1500"/>
            </a:lvl2pPr>
            <a:lvl3pPr lvl="2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/>
            </a:lvl3pPr>
            <a:lvl4pPr lvl="3" rtl="0" algn="ctr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4pPr>
            <a:lvl5pPr lvl="4" rtl="0" algn="ctr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5pPr>
            <a:lvl6pPr lvl="5" rtl="0" algn="ctr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6pPr>
            <a:lvl7pPr lvl="6" rtl="0" algn="ctr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7pPr>
            <a:lvl8pPr lvl="7" rtl="0" algn="ctr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8pPr>
            <a:lvl9pPr lvl="8" rtl="0" algn="ctr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9pPr>
          </a:lstStyle>
          <a:p/>
        </p:txBody>
      </p:sp>
      <p:sp>
        <p:nvSpPr>
          <p:cNvPr id="278" name="Google Shape;278;p36"/>
          <p:cNvSpPr txBox="1"/>
          <p:nvPr>
            <p:ph idx="10" type="dt"/>
          </p:nvPr>
        </p:nvSpPr>
        <p:spPr>
          <a:xfrm>
            <a:off x="8636000" y="76203"/>
            <a:ext cx="33528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36"/>
          <p:cNvSpPr txBox="1"/>
          <p:nvPr>
            <p:ph idx="11" type="ftr"/>
          </p:nvPr>
        </p:nvSpPr>
        <p:spPr>
          <a:xfrm>
            <a:off x="4165600" y="76203"/>
            <a:ext cx="44703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36"/>
          <p:cNvSpPr txBox="1"/>
          <p:nvPr>
            <p:ph idx="12" type="sldNum"/>
          </p:nvPr>
        </p:nvSpPr>
        <p:spPr>
          <a:xfrm>
            <a:off x="10972800" y="6477013"/>
            <a:ext cx="10161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1" name="Google Shape;281;p36"/>
          <p:cNvSpPr/>
          <p:nvPr>
            <p:ph idx="2" type="pic"/>
          </p:nvPr>
        </p:nvSpPr>
        <p:spPr>
          <a:xfrm>
            <a:off x="442913" y="633829"/>
            <a:ext cx="960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735"/>
              <a:buFont typeface="Noto Sans Symbols"/>
              <a:buNone/>
              <a:defRPr b="0" i="0" sz="105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82" name="Google Shape;282;p36"/>
          <p:cNvSpPr txBox="1"/>
          <p:nvPr>
            <p:ph idx="3" type="body"/>
          </p:nvPr>
        </p:nvSpPr>
        <p:spPr>
          <a:xfrm>
            <a:off x="442913" y="1953305"/>
            <a:ext cx="1655100" cy="162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>
            <a:lvl1pPr indent="-295275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/>
            </a:lvl1pPr>
            <a:lvl2pPr indent="-275272" lvl="1" marL="914400" rtl="0" algn="l">
              <a:spcBef>
                <a:spcPts val="210"/>
              </a:spcBef>
              <a:spcAft>
                <a:spcPts val="0"/>
              </a:spcAft>
              <a:buSzPts val="735"/>
              <a:buChar char="🞤"/>
              <a:defRPr sz="1050"/>
            </a:lvl2pPr>
            <a:lvl3pPr indent="-275272" lvl="2" marL="1371600" rtl="0" algn="l">
              <a:spcBef>
                <a:spcPts val="210"/>
              </a:spcBef>
              <a:spcAft>
                <a:spcPts val="0"/>
              </a:spcAft>
              <a:buSzPts val="735"/>
              <a:buChar char="🞫"/>
              <a:defRPr sz="1050"/>
            </a:lvl3pPr>
            <a:lvl4pPr indent="-275272" lvl="3" marL="1828800" rtl="0" algn="l">
              <a:spcBef>
                <a:spcPts val="210"/>
              </a:spcBef>
              <a:spcAft>
                <a:spcPts val="0"/>
              </a:spcAft>
              <a:buSzPts val="735"/>
              <a:buChar char="🞲"/>
              <a:defRPr sz="1050"/>
            </a:lvl4pPr>
            <a:lvl5pPr indent="-268604" lvl="4" marL="2286000" rtl="0" algn="l">
              <a:spcBef>
                <a:spcPts val="210"/>
              </a:spcBef>
              <a:spcAft>
                <a:spcPts val="0"/>
              </a:spcAft>
              <a:buSzPts val="630"/>
              <a:buChar char="🞩"/>
              <a:defRPr sz="1050"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83" name="Google Shape;283;p36"/>
          <p:cNvSpPr txBox="1"/>
          <p:nvPr>
            <p:ph idx="4" type="body"/>
          </p:nvPr>
        </p:nvSpPr>
        <p:spPr>
          <a:xfrm>
            <a:off x="938323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rtl="0" algn="ctr">
              <a:spcBef>
                <a:spcPts val="270"/>
              </a:spcBef>
              <a:spcAft>
                <a:spcPts val="0"/>
              </a:spcAft>
              <a:buSzPts val="810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84" name="Google Shape;284;p36"/>
          <p:cNvSpPr txBox="1"/>
          <p:nvPr>
            <p:ph idx="5" type="body"/>
          </p:nvPr>
        </p:nvSpPr>
        <p:spPr>
          <a:xfrm>
            <a:off x="2430495" y="1953305"/>
            <a:ext cx="2222100" cy="162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>
            <a:lvl1pPr indent="-295275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/>
            </a:lvl1pPr>
            <a:lvl2pPr indent="-275272" lvl="1" marL="914400" rtl="0" algn="l">
              <a:spcBef>
                <a:spcPts val="210"/>
              </a:spcBef>
              <a:spcAft>
                <a:spcPts val="0"/>
              </a:spcAft>
              <a:buSzPts val="735"/>
              <a:buChar char="🞤"/>
              <a:defRPr sz="1050"/>
            </a:lvl2pPr>
            <a:lvl3pPr indent="-275272" lvl="2" marL="1371600" rtl="0" algn="l">
              <a:spcBef>
                <a:spcPts val="210"/>
              </a:spcBef>
              <a:spcAft>
                <a:spcPts val="0"/>
              </a:spcAft>
              <a:buSzPts val="735"/>
              <a:buChar char="🞫"/>
              <a:defRPr sz="1050"/>
            </a:lvl3pPr>
            <a:lvl4pPr indent="-275272" lvl="3" marL="1828800" rtl="0" algn="l">
              <a:spcBef>
                <a:spcPts val="210"/>
              </a:spcBef>
              <a:spcAft>
                <a:spcPts val="0"/>
              </a:spcAft>
              <a:buSzPts val="735"/>
              <a:buChar char="🞲"/>
              <a:defRPr sz="1050"/>
            </a:lvl4pPr>
            <a:lvl5pPr indent="-268604" lvl="4" marL="2286000" rtl="0" algn="l">
              <a:spcBef>
                <a:spcPts val="210"/>
              </a:spcBef>
              <a:spcAft>
                <a:spcPts val="0"/>
              </a:spcAft>
              <a:buSzPts val="630"/>
              <a:buChar char="🞩"/>
              <a:defRPr sz="1050"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85" name="Google Shape;285;p36"/>
          <p:cNvSpPr txBox="1"/>
          <p:nvPr>
            <p:ph idx="6" type="body"/>
          </p:nvPr>
        </p:nvSpPr>
        <p:spPr>
          <a:xfrm>
            <a:off x="4985005" y="1953305"/>
            <a:ext cx="2222100" cy="162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>
            <a:lvl1pPr indent="-295275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/>
            </a:lvl1pPr>
            <a:lvl2pPr indent="-275272" lvl="1" marL="914400" rtl="0" algn="l">
              <a:spcBef>
                <a:spcPts val="210"/>
              </a:spcBef>
              <a:spcAft>
                <a:spcPts val="0"/>
              </a:spcAft>
              <a:buSzPts val="735"/>
              <a:buChar char="🞤"/>
              <a:defRPr sz="1050"/>
            </a:lvl2pPr>
            <a:lvl3pPr indent="-275272" lvl="2" marL="1371600" rtl="0" algn="l">
              <a:spcBef>
                <a:spcPts val="210"/>
              </a:spcBef>
              <a:spcAft>
                <a:spcPts val="0"/>
              </a:spcAft>
              <a:buSzPts val="735"/>
              <a:buChar char="🞫"/>
              <a:defRPr sz="1050"/>
            </a:lvl3pPr>
            <a:lvl4pPr indent="-275272" lvl="3" marL="1828800" rtl="0" algn="l">
              <a:spcBef>
                <a:spcPts val="210"/>
              </a:spcBef>
              <a:spcAft>
                <a:spcPts val="0"/>
              </a:spcAft>
              <a:buSzPts val="735"/>
              <a:buChar char="🞲"/>
              <a:defRPr sz="1050"/>
            </a:lvl4pPr>
            <a:lvl5pPr indent="-268604" lvl="4" marL="2286000" rtl="0" algn="l">
              <a:spcBef>
                <a:spcPts val="210"/>
              </a:spcBef>
              <a:spcAft>
                <a:spcPts val="0"/>
              </a:spcAft>
              <a:buSzPts val="630"/>
              <a:buChar char="🞩"/>
              <a:defRPr sz="1050"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86" name="Google Shape;286;p36"/>
          <p:cNvSpPr txBox="1"/>
          <p:nvPr>
            <p:ph idx="7" type="body"/>
          </p:nvPr>
        </p:nvSpPr>
        <p:spPr>
          <a:xfrm>
            <a:off x="7539515" y="1953305"/>
            <a:ext cx="2222100" cy="162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>
            <a:lvl1pPr indent="-295275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/>
            </a:lvl1pPr>
            <a:lvl2pPr indent="-275272" lvl="1" marL="914400" rtl="0" algn="l">
              <a:spcBef>
                <a:spcPts val="210"/>
              </a:spcBef>
              <a:spcAft>
                <a:spcPts val="0"/>
              </a:spcAft>
              <a:buSzPts val="735"/>
              <a:buChar char="🞤"/>
              <a:defRPr sz="1050"/>
            </a:lvl2pPr>
            <a:lvl3pPr indent="-275272" lvl="2" marL="1371600" rtl="0" algn="l">
              <a:spcBef>
                <a:spcPts val="210"/>
              </a:spcBef>
              <a:spcAft>
                <a:spcPts val="0"/>
              </a:spcAft>
              <a:buSzPts val="735"/>
              <a:buChar char="🞫"/>
              <a:defRPr sz="1050"/>
            </a:lvl3pPr>
            <a:lvl4pPr indent="-275272" lvl="3" marL="1828800" rtl="0" algn="l">
              <a:spcBef>
                <a:spcPts val="210"/>
              </a:spcBef>
              <a:spcAft>
                <a:spcPts val="0"/>
              </a:spcAft>
              <a:buSzPts val="735"/>
              <a:buChar char="🞲"/>
              <a:defRPr sz="1050"/>
            </a:lvl4pPr>
            <a:lvl5pPr indent="-268604" lvl="4" marL="2286000" rtl="0" algn="l">
              <a:spcBef>
                <a:spcPts val="210"/>
              </a:spcBef>
              <a:spcAft>
                <a:spcPts val="0"/>
              </a:spcAft>
              <a:buSzPts val="630"/>
              <a:buChar char="🞩"/>
              <a:defRPr sz="1050"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87" name="Google Shape;287;p36"/>
          <p:cNvSpPr txBox="1"/>
          <p:nvPr>
            <p:ph idx="8" type="body"/>
          </p:nvPr>
        </p:nvSpPr>
        <p:spPr>
          <a:xfrm>
            <a:off x="10094024" y="1953305"/>
            <a:ext cx="1655100" cy="162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144000" spcFirstLastPara="1" rIns="91425" wrap="square" tIns="45700">
            <a:noAutofit/>
          </a:bodyPr>
          <a:lstStyle>
            <a:lvl1pPr indent="-295275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/>
            </a:lvl1pPr>
            <a:lvl2pPr indent="-275272" lvl="1" marL="914400" rtl="0" algn="l">
              <a:spcBef>
                <a:spcPts val="210"/>
              </a:spcBef>
              <a:spcAft>
                <a:spcPts val="0"/>
              </a:spcAft>
              <a:buSzPts val="735"/>
              <a:buChar char="🞤"/>
              <a:defRPr sz="1050"/>
            </a:lvl2pPr>
            <a:lvl3pPr indent="-275272" lvl="2" marL="1371600" rtl="0" algn="l">
              <a:spcBef>
                <a:spcPts val="210"/>
              </a:spcBef>
              <a:spcAft>
                <a:spcPts val="0"/>
              </a:spcAft>
              <a:buSzPts val="735"/>
              <a:buChar char="🞫"/>
              <a:defRPr sz="1050"/>
            </a:lvl3pPr>
            <a:lvl4pPr indent="-275272" lvl="3" marL="1828800" rtl="0" algn="l">
              <a:spcBef>
                <a:spcPts val="210"/>
              </a:spcBef>
              <a:spcAft>
                <a:spcPts val="0"/>
              </a:spcAft>
              <a:buSzPts val="735"/>
              <a:buChar char="🞲"/>
              <a:defRPr sz="1050"/>
            </a:lvl4pPr>
            <a:lvl5pPr indent="-268604" lvl="4" marL="2286000" rtl="0" algn="l">
              <a:spcBef>
                <a:spcPts val="210"/>
              </a:spcBef>
              <a:spcAft>
                <a:spcPts val="0"/>
              </a:spcAft>
              <a:buSzPts val="630"/>
              <a:buChar char="🞩"/>
              <a:defRPr sz="1050"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88" name="Google Shape;288;p36"/>
          <p:cNvSpPr txBox="1"/>
          <p:nvPr>
            <p:ph idx="9" type="body"/>
          </p:nvPr>
        </p:nvSpPr>
        <p:spPr>
          <a:xfrm>
            <a:off x="10676389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rtl="0" algn="ctr">
              <a:spcBef>
                <a:spcPts val="270"/>
              </a:spcBef>
              <a:spcAft>
                <a:spcPts val="0"/>
              </a:spcAft>
              <a:buSzPts val="810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89" name="Google Shape;289;p36"/>
          <p:cNvSpPr txBox="1"/>
          <p:nvPr>
            <p:ph idx="13" type="body"/>
          </p:nvPr>
        </p:nvSpPr>
        <p:spPr>
          <a:xfrm>
            <a:off x="1749828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rtl="0" algn="ctr">
              <a:spcBef>
                <a:spcPts val="270"/>
              </a:spcBef>
              <a:spcAft>
                <a:spcPts val="0"/>
              </a:spcAft>
              <a:buSzPts val="810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90" name="Google Shape;290;p36"/>
          <p:cNvSpPr txBox="1"/>
          <p:nvPr>
            <p:ph idx="14" type="body"/>
          </p:nvPr>
        </p:nvSpPr>
        <p:spPr>
          <a:xfrm>
            <a:off x="2561333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rtl="0" algn="ctr">
              <a:spcBef>
                <a:spcPts val="270"/>
              </a:spcBef>
              <a:spcAft>
                <a:spcPts val="0"/>
              </a:spcAft>
              <a:buSzPts val="810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91" name="Google Shape;291;p36"/>
          <p:cNvSpPr txBox="1"/>
          <p:nvPr>
            <p:ph idx="15" type="body"/>
          </p:nvPr>
        </p:nvSpPr>
        <p:spPr>
          <a:xfrm>
            <a:off x="9864879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rtl="0" algn="ctr">
              <a:spcBef>
                <a:spcPts val="270"/>
              </a:spcBef>
              <a:spcAft>
                <a:spcPts val="0"/>
              </a:spcAft>
              <a:buSzPts val="810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92" name="Google Shape;292;p36"/>
          <p:cNvSpPr txBox="1"/>
          <p:nvPr>
            <p:ph idx="16" type="body"/>
          </p:nvPr>
        </p:nvSpPr>
        <p:spPr>
          <a:xfrm>
            <a:off x="8241868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rtl="0" algn="ctr">
              <a:spcBef>
                <a:spcPts val="270"/>
              </a:spcBef>
              <a:spcAft>
                <a:spcPts val="0"/>
              </a:spcAft>
              <a:buSzPts val="810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93" name="Google Shape;293;p36"/>
          <p:cNvSpPr txBox="1"/>
          <p:nvPr>
            <p:ph idx="17" type="body"/>
          </p:nvPr>
        </p:nvSpPr>
        <p:spPr>
          <a:xfrm>
            <a:off x="6618859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rtl="0" algn="ctr">
              <a:spcBef>
                <a:spcPts val="270"/>
              </a:spcBef>
              <a:spcAft>
                <a:spcPts val="0"/>
              </a:spcAft>
              <a:buSzPts val="810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94" name="Google Shape;294;p36"/>
          <p:cNvSpPr txBox="1"/>
          <p:nvPr>
            <p:ph idx="18" type="body"/>
          </p:nvPr>
        </p:nvSpPr>
        <p:spPr>
          <a:xfrm>
            <a:off x="5807353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rtl="0" algn="ctr">
              <a:spcBef>
                <a:spcPts val="270"/>
              </a:spcBef>
              <a:spcAft>
                <a:spcPts val="0"/>
              </a:spcAft>
              <a:buSzPts val="810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95" name="Google Shape;295;p36"/>
          <p:cNvSpPr txBox="1"/>
          <p:nvPr>
            <p:ph idx="19" type="body"/>
          </p:nvPr>
        </p:nvSpPr>
        <p:spPr>
          <a:xfrm>
            <a:off x="4995848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rtl="0" algn="ctr">
              <a:spcBef>
                <a:spcPts val="270"/>
              </a:spcBef>
              <a:spcAft>
                <a:spcPts val="0"/>
              </a:spcAft>
              <a:buSzPts val="810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96" name="Google Shape;296;p36"/>
          <p:cNvSpPr txBox="1"/>
          <p:nvPr>
            <p:ph idx="20" type="body"/>
          </p:nvPr>
        </p:nvSpPr>
        <p:spPr>
          <a:xfrm>
            <a:off x="4184343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rtl="0" algn="ctr">
              <a:spcBef>
                <a:spcPts val="270"/>
              </a:spcBef>
              <a:spcAft>
                <a:spcPts val="0"/>
              </a:spcAft>
              <a:buSzPts val="810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97" name="Google Shape;297;p36"/>
          <p:cNvSpPr txBox="1"/>
          <p:nvPr>
            <p:ph idx="21" type="body"/>
          </p:nvPr>
        </p:nvSpPr>
        <p:spPr>
          <a:xfrm>
            <a:off x="3372839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rtl="0" algn="ctr">
              <a:spcBef>
                <a:spcPts val="270"/>
              </a:spcBef>
              <a:spcAft>
                <a:spcPts val="0"/>
              </a:spcAft>
              <a:buSzPts val="810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98" name="Google Shape;298;p36"/>
          <p:cNvSpPr txBox="1"/>
          <p:nvPr>
            <p:ph idx="22" type="body"/>
          </p:nvPr>
        </p:nvSpPr>
        <p:spPr>
          <a:xfrm>
            <a:off x="7430363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rtl="0" algn="ctr">
              <a:spcBef>
                <a:spcPts val="270"/>
              </a:spcBef>
              <a:spcAft>
                <a:spcPts val="0"/>
              </a:spcAft>
              <a:buSzPts val="810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99" name="Google Shape;299;p36"/>
          <p:cNvSpPr txBox="1"/>
          <p:nvPr>
            <p:ph idx="23" type="body"/>
          </p:nvPr>
        </p:nvSpPr>
        <p:spPr>
          <a:xfrm>
            <a:off x="9053373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rtl="0" algn="ctr">
              <a:spcBef>
                <a:spcPts val="270"/>
              </a:spcBef>
              <a:spcAft>
                <a:spcPts val="0"/>
              </a:spcAft>
              <a:buSzPts val="810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00" name="Google Shape;300;p36"/>
          <p:cNvSpPr txBox="1"/>
          <p:nvPr>
            <p:ph idx="24" type="body"/>
          </p:nvPr>
        </p:nvSpPr>
        <p:spPr>
          <a:xfrm>
            <a:off x="896857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10"/>
              </a:spcBef>
              <a:spcAft>
                <a:spcPts val="0"/>
              </a:spcAft>
              <a:buSzPts val="735"/>
              <a:buNone/>
              <a:defRPr sz="1050"/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01" name="Google Shape;301;p36"/>
          <p:cNvSpPr txBox="1"/>
          <p:nvPr>
            <p:ph idx="25" type="body"/>
          </p:nvPr>
        </p:nvSpPr>
        <p:spPr>
          <a:xfrm>
            <a:off x="10630021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10"/>
              </a:spcBef>
              <a:spcAft>
                <a:spcPts val="0"/>
              </a:spcAft>
              <a:buSzPts val="735"/>
              <a:buNone/>
              <a:defRPr sz="1050"/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02" name="Google Shape;302;p36"/>
          <p:cNvSpPr txBox="1"/>
          <p:nvPr>
            <p:ph idx="26" type="body"/>
          </p:nvPr>
        </p:nvSpPr>
        <p:spPr>
          <a:xfrm>
            <a:off x="1707953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10"/>
              </a:spcBef>
              <a:spcAft>
                <a:spcPts val="0"/>
              </a:spcAft>
              <a:buSzPts val="735"/>
              <a:buNone/>
              <a:defRPr sz="1050"/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03" name="Google Shape;303;p36"/>
          <p:cNvSpPr txBox="1"/>
          <p:nvPr>
            <p:ph idx="27" type="body"/>
          </p:nvPr>
        </p:nvSpPr>
        <p:spPr>
          <a:xfrm>
            <a:off x="2519053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10"/>
              </a:spcBef>
              <a:spcAft>
                <a:spcPts val="0"/>
              </a:spcAft>
              <a:buSzPts val="735"/>
              <a:buNone/>
              <a:defRPr sz="1050"/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04" name="Google Shape;304;p36"/>
          <p:cNvSpPr txBox="1"/>
          <p:nvPr>
            <p:ph idx="28" type="body"/>
          </p:nvPr>
        </p:nvSpPr>
        <p:spPr>
          <a:xfrm>
            <a:off x="3330149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10"/>
              </a:spcBef>
              <a:spcAft>
                <a:spcPts val="0"/>
              </a:spcAft>
              <a:buSzPts val="735"/>
              <a:buNone/>
              <a:defRPr sz="1050"/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05" name="Google Shape;305;p36"/>
          <p:cNvSpPr txBox="1"/>
          <p:nvPr>
            <p:ph idx="29" type="body"/>
          </p:nvPr>
        </p:nvSpPr>
        <p:spPr>
          <a:xfrm>
            <a:off x="4141245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10"/>
              </a:spcBef>
              <a:spcAft>
                <a:spcPts val="0"/>
              </a:spcAft>
              <a:buSzPts val="735"/>
              <a:buNone/>
              <a:defRPr sz="1050"/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06" name="Google Shape;306;p36"/>
          <p:cNvSpPr txBox="1"/>
          <p:nvPr>
            <p:ph idx="30" type="body"/>
          </p:nvPr>
        </p:nvSpPr>
        <p:spPr>
          <a:xfrm>
            <a:off x="4952341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10"/>
              </a:spcBef>
              <a:spcAft>
                <a:spcPts val="0"/>
              </a:spcAft>
              <a:buSzPts val="735"/>
              <a:buNone/>
              <a:defRPr sz="1050"/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07" name="Google Shape;307;p36"/>
          <p:cNvSpPr txBox="1"/>
          <p:nvPr>
            <p:ph idx="31" type="body"/>
          </p:nvPr>
        </p:nvSpPr>
        <p:spPr>
          <a:xfrm>
            <a:off x="5763441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10"/>
              </a:spcBef>
              <a:spcAft>
                <a:spcPts val="0"/>
              </a:spcAft>
              <a:buSzPts val="735"/>
              <a:buNone/>
              <a:defRPr sz="1050"/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08" name="Google Shape;308;p36"/>
          <p:cNvSpPr txBox="1"/>
          <p:nvPr>
            <p:ph idx="32" type="body"/>
          </p:nvPr>
        </p:nvSpPr>
        <p:spPr>
          <a:xfrm>
            <a:off x="6574537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10"/>
              </a:spcBef>
              <a:spcAft>
                <a:spcPts val="0"/>
              </a:spcAft>
              <a:buSzPts val="735"/>
              <a:buNone/>
              <a:defRPr sz="1050"/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09" name="Google Shape;309;p36"/>
          <p:cNvSpPr txBox="1"/>
          <p:nvPr>
            <p:ph idx="33" type="body"/>
          </p:nvPr>
        </p:nvSpPr>
        <p:spPr>
          <a:xfrm>
            <a:off x="7385633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10"/>
              </a:spcBef>
              <a:spcAft>
                <a:spcPts val="0"/>
              </a:spcAft>
              <a:buSzPts val="735"/>
              <a:buNone/>
              <a:defRPr sz="1050"/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10" name="Google Shape;310;p36"/>
          <p:cNvSpPr txBox="1"/>
          <p:nvPr>
            <p:ph idx="34" type="body"/>
          </p:nvPr>
        </p:nvSpPr>
        <p:spPr>
          <a:xfrm>
            <a:off x="8196729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10"/>
              </a:spcBef>
              <a:spcAft>
                <a:spcPts val="0"/>
              </a:spcAft>
              <a:buSzPts val="735"/>
              <a:buNone/>
              <a:defRPr sz="1050"/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11" name="Google Shape;311;p36"/>
          <p:cNvSpPr txBox="1"/>
          <p:nvPr>
            <p:ph idx="35" type="body"/>
          </p:nvPr>
        </p:nvSpPr>
        <p:spPr>
          <a:xfrm>
            <a:off x="9007829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10"/>
              </a:spcBef>
              <a:spcAft>
                <a:spcPts val="0"/>
              </a:spcAft>
              <a:buSzPts val="735"/>
              <a:buNone/>
              <a:defRPr sz="1050"/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12" name="Google Shape;312;p36"/>
          <p:cNvSpPr txBox="1"/>
          <p:nvPr>
            <p:ph idx="36" type="body"/>
          </p:nvPr>
        </p:nvSpPr>
        <p:spPr>
          <a:xfrm>
            <a:off x="9818925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10"/>
              </a:spcBef>
              <a:spcAft>
                <a:spcPts val="0"/>
              </a:spcAft>
              <a:buSzPts val="735"/>
              <a:buNone/>
              <a:defRPr sz="1050"/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13" name="Google Shape;313;p36"/>
          <p:cNvSpPr txBox="1"/>
          <p:nvPr>
            <p:ph idx="37" type="body"/>
          </p:nvPr>
        </p:nvSpPr>
        <p:spPr>
          <a:xfrm>
            <a:off x="896857" y="5311873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14" name="Google Shape;314;p36"/>
          <p:cNvSpPr txBox="1"/>
          <p:nvPr>
            <p:ph idx="38" type="body"/>
          </p:nvPr>
        </p:nvSpPr>
        <p:spPr>
          <a:xfrm>
            <a:off x="10630021" y="5311873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15" name="Google Shape;315;p36"/>
          <p:cNvSpPr txBox="1"/>
          <p:nvPr>
            <p:ph idx="39" type="body"/>
          </p:nvPr>
        </p:nvSpPr>
        <p:spPr>
          <a:xfrm>
            <a:off x="3330149" y="5311873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16" name="Google Shape;316;p36"/>
          <p:cNvSpPr txBox="1"/>
          <p:nvPr>
            <p:ph idx="40" type="body"/>
          </p:nvPr>
        </p:nvSpPr>
        <p:spPr>
          <a:xfrm>
            <a:off x="5763441" y="5311873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17" name="Google Shape;317;p36"/>
          <p:cNvSpPr txBox="1"/>
          <p:nvPr>
            <p:ph idx="41" type="body"/>
          </p:nvPr>
        </p:nvSpPr>
        <p:spPr>
          <a:xfrm>
            <a:off x="8196729" y="5311873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18" name="Google Shape;318;p36"/>
          <p:cNvSpPr txBox="1"/>
          <p:nvPr>
            <p:ph idx="42" type="body"/>
          </p:nvPr>
        </p:nvSpPr>
        <p:spPr>
          <a:xfrm>
            <a:off x="10806795" y="473961"/>
            <a:ext cx="958800" cy="5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r">
              <a:spcBef>
                <a:spcPts val="420"/>
              </a:spcBef>
              <a:spcAft>
                <a:spcPts val="0"/>
              </a:spcAft>
              <a:buSzPts val="1470"/>
              <a:buNone/>
              <a:defRPr sz="2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apositiva de título">
  <p:cSld name="3_Diapositiva de título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0" name="Google Shape;320;p37"/>
          <p:cNvCxnSpPr/>
          <p:nvPr/>
        </p:nvCxnSpPr>
        <p:spPr>
          <a:xfrm>
            <a:off x="1226361" y="4878388"/>
            <a:ext cx="9736200" cy="0"/>
          </a:xfrm>
          <a:prstGeom prst="straightConnector1">
            <a:avLst/>
          </a:prstGeom>
          <a:noFill/>
          <a:ln cap="flat" cmpd="sng" w="36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21" name="Google Shape;321;p37"/>
          <p:cNvGrpSpPr/>
          <p:nvPr/>
        </p:nvGrpSpPr>
        <p:grpSpPr>
          <a:xfrm>
            <a:off x="1098343" y="3580831"/>
            <a:ext cx="255900" cy="1426299"/>
            <a:chOff x="1098343" y="3580817"/>
            <a:chExt cx="255900" cy="1426299"/>
          </a:xfrm>
        </p:grpSpPr>
        <p:cxnSp>
          <p:nvCxnSpPr>
            <p:cNvPr id="322" name="Google Shape;322;p37"/>
            <p:cNvCxnSpPr/>
            <p:nvPr/>
          </p:nvCxnSpPr>
          <p:spPr>
            <a:xfrm rot="-5400000">
              <a:off x="563359" y="4243817"/>
              <a:ext cx="1326000" cy="0"/>
            </a:xfrm>
            <a:prstGeom prst="straightConnector1">
              <a:avLst/>
            </a:prstGeom>
            <a:noFill/>
            <a:ln cap="flat" cmpd="sng" w="100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3" name="Google Shape;323;p37"/>
            <p:cNvSpPr/>
            <p:nvPr/>
          </p:nvSpPr>
          <p:spPr>
            <a:xfrm>
              <a:off x="1098343" y="4751216"/>
              <a:ext cx="255900" cy="25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24" name="Google Shape;324;p37"/>
          <p:cNvGrpSpPr/>
          <p:nvPr/>
        </p:nvGrpSpPr>
        <p:grpSpPr>
          <a:xfrm>
            <a:off x="1995041" y="4439631"/>
            <a:ext cx="128100" cy="502992"/>
            <a:chOff x="1973856" y="4439631"/>
            <a:chExt cx="128100" cy="502992"/>
          </a:xfrm>
        </p:grpSpPr>
        <p:cxnSp>
          <p:nvCxnSpPr>
            <p:cNvPr id="325" name="Google Shape;325;p37"/>
            <p:cNvCxnSpPr/>
            <p:nvPr/>
          </p:nvCxnSpPr>
          <p:spPr>
            <a:xfrm rot="-5400000">
              <a:off x="1818414" y="4659081"/>
              <a:ext cx="438900" cy="0"/>
            </a:xfrm>
            <a:prstGeom prst="straightConnector1">
              <a:avLst/>
            </a:prstGeom>
            <a:noFill/>
            <a:ln cap="flat" cmpd="sng" w="100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6" name="Google Shape;326;p37"/>
            <p:cNvSpPr/>
            <p:nvPr/>
          </p:nvSpPr>
          <p:spPr>
            <a:xfrm>
              <a:off x="1973856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27" name="Google Shape;327;p37"/>
          <p:cNvGrpSpPr/>
          <p:nvPr/>
        </p:nvGrpSpPr>
        <p:grpSpPr>
          <a:xfrm>
            <a:off x="2785120" y="4439631"/>
            <a:ext cx="128100" cy="502992"/>
            <a:chOff x="1973856" y="4439631"/>
            <a:chExt cx="128100" cy="502992"/>
          </a:xfrm>
        </p:grpSpPr>
        <p:cxnSp>
          <p:nvCxnSpPr>
            <p:cNvPr id="328" name="Google Shape;328;p37"/>
            <p:cNvCxnSpPr/>
            <p:nvPr/>
          </p:nvCxnSpPr>
          <p:spPr>
            <a:xfrm rot="-5400000">
              <a:off x="1818414" y="4659081"/>
              <a:ext cx="438900" cy="0"/>
            </a:xfrm>
            <a:prstGeom prst="straightConnector1">
              <a:avLst/>
            </a:prstGeom>
            <a:noFill/>
            <a:ln cap="flat" cmpd="sng" w="100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9" name="Google Shape;329;p37"/>
            <p:cNvSpPr/>
            <p:nvPr/>
          </p:nvSpPr>
          <p:spPr>
            <a:xfrm>
              <a:off x="1973856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30" name="Google Shape;330;p37"/>
          <p:cNvGrpSpPr/>
          <p:nvPr/>
        </p:nvGrpSpPr>
        <p:grpSpPr>
          <a:xfrm>
            <a:off x="4411767" y="4439631"/>
            <a:ext cx="128100" cy="502992"/>
            <a:chOff x="1973856" y="4439631"/>
            <a:chExt cx="128100" cy="502992"/>
          </a:xfrm>
        </p:grpSpPr>
        <p:cxnSp>
          <p:nvCxnSpPr>
            <p:cNvPr id="331" name="Google Shape;331;p37"/>
            <p:cNvCxnSpPr/>
            <p:nvPr/>
          </p:nvCxnSpPr>
          <p:spPr>
            <a:xfrm rot="-5400000">
              <a:off x="1818414" y="4659081"/>
              <a:ext cx="438900" cy="0"/>
            </a:xfrm>
            <a:prstGeom prst="straightConnector1">
              <a:avLst/>
            </a:prstGeom>
            <a:noFill/>
            <a:ln cap="flat" cmpd="sng" w="100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2" name="Google Shape;332;p37"/>
            <p:cNvSpPr/>
            <p:nvPr/>
          </p:nvSpPr>
          <p:spPr>
            <a:xfrm>
              <a:off x="1973856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33" name="Google Shape;333;p37"/>
          <p:cNvGrpSpPr/>
          <p:nvPr/>
        </p:nvGrpSpPr>
        <p:grpSpPr>
          <a:xfrm>
            <a:off x="5219453" y="4439631"/>
            <a:ext cx="128100" cy="502992"/>
            <a:chOff x="1973856" y="4439631"/>
            <a:chExt cx="128100" cy="502992"/>
          </a:xfrm>
        </p:grpSpPr>
        <p:cxnSp>
          <p:nvCxnSpPr>
            <p:cNvPr id="334" name="Google Shape;334;p37"/>
            <p:cNvCxnSpPr/>
            <p:nvPr/>
          </p:nvCxnSpPr>
          <p:spPr>
            <a:xfrm rot="-5400000">
              <a:off x="1818414" y="4659081"/>
              <a:ext cx="438900" cy="0"/>
            </a:xfrm>
            <a:prstGeom prst="straightConnector1">
              <a:avLst/>
            </a:prstGeom>
            <a:noFill/>
            <a:ln cap="flat" cmpd="sng" w="100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5" name="Google Shape;335;p37"/>
            <p:cNvSpPr/>
            <p:nvPr/>
          </p:nvSpPr>
          <p:spPr>
            <a:xfrm>
              <a:off x="1973856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36" name="Google Shape;336;p37"/>
          <p:cNvGrpSpPr/>
          <p:nvPr/>
        </p:nvGrpSpPr>
        <p:grpSpPr>
          <a:xfrm>
            <a:off x="6841493" y="4439631"/>
            <a:ext cx="128100" cy="502992"/>
            <a:chOff x="6841493" y="4439631"/>
            <a:chExt cx="128100" cy="502992"/>
          </a:xfrm>
        </p:grpSpPr>
        <p:cxnSp>
          <p:nvCxnSpPr>
            <p:cNvPr id="337" name="Google Shape;337;p37"/>
            <p:cNvCxnSpPr/>
            <p:nvPr/>
          </p:nvCxnSpPr>
          <p:spPr>
            <a:xfrm rot="-5400000">
              <a:off x="6686051" y="4659081"/>
              <a:ext cx="438900" cy="0"/>
            </a:xfrm>
            <a:prstGeom prst="straightConnector1">
              <a:avLst/>
            </a:prstGeom>
            <a:noFill/>
            <a:ln cap="flat" cmpd="sng" w="100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8" name="Google Shape;338;p37"/>
            <p:cNvSpPr/>
            <p:nvPr/>
          </p:nvSpPr>
          <p:spPr>
            <a:xfrm>
              <a:off x="6841493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39" name="Google Shape;339;p37"/>
          <p:cNvGrpSpPr/>
          <p:nvPr/>
        </p:nvGrpSpPr>
        <p:grpSpPr>
          <a:xfrm>
            <a:off x="7653515" y="4439631"/>
            <a:ext cx="128100" cy="502992"/>
            <a:chOff x="1973856" y="4439631"/>
            <a:chExt cx="128100" cy="502992"/>
          </a:xfrm>
        </p:grpSpPr>
        <p:cxnSp>
          <p:nvCxnSpPr>
            <p:cNvPr id="340" name="Google Shape;340;p37"/>
            <p:cNvCxnSpPr/>
            <p:nvPr/>
          </p:nvCxnSpPr>
          <p:spPr>
            <a:xfrm rot="-5400000">
              <a:off x="1818414" y="4659081"/>
              <a:ext cx="438900" cy="0"/>
            </a:xfrm>
            <a:prstGeom prst="straightConnector1">
              <a:avLst/>
            </a:prstGeom>
            <a:noFill/>
            <a:ln cap="flat" cmpd="sng" w="100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41" name="Google Shape;341;p37"/>
            <p:cNvSpPr/>
            <p:nvPr/>
          </p:nvSpPr>
          <p:spPr>
            <a:xfrm>
              <a:off x="1973856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42" name="Google Shape;342;p37"/>
          <p:cNvGrpSpPr/>
          <p:nvPr/>
        </p:nvGrpSpPr>
        <p:grpSpPr>
          <a:xfrm>
            <a:off x="9275553" y="4439631"/>
            <a:ext cx="128100" cy="502992"/>
            <a:chOff x="1973856" y="4439631"/>
            <a:chExt cx="128100" cy="502992"/>
          </a:xfrm>
        </p:grpSpPr>
        <p:cxnSp>
          <p:nvCxnSpPr>
            <p:cNvPr id="343" name="Google Shape;343;p37"/>
            <p:cNvCxnSpPr/>
            <p:nvPr/>
          </p:nvCxnSpPr>
          <p:spPr>
            <a:xfrm rot="-5400000">
              <a:off x="1818414" y="4659081"/>
              <a:ext cx="438900" cy="0"/>
            </a:xfrm>
            <a:prstGeom prst="straightConnector1">
              <a:avLst/>
            </a:prstGeom>
            <a:noFill/>
            <a:ln cap="flat" cmpd="sng" w="100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44" name="Google Shape;344;p37"/>
            <p:cNvSpPr/>
            <p:nvPr/>
          </p:nvSpPr>
          <p:spPr>
            <a:xfrm>
              <a:off x="1973856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45" name="Google Shape;345;p37"/>
          <p:cNvGrpSpPr/>
          <p:nvPr/>
        </p:nvGrpSpPr>
        <p:grpSpPr>
          <a:xfrm>
            <a:off x="10087575" y="4439631"/>
            <a:ext cx="128100" cy="502992"/>
            <a:chOff x="1973856" y="4439631"/>
            <a:chExt cx="128100" cy="502992"/>
          </a:xfrm>
        </p:grpSpPr>
        <p:cxnSp>
          <p:nvCxnSpPr>
            <p:cNvPr id="346" name="Google Shape;346;p37"/>
            <p:cNvCxnSpPr/>
            <p:nvPr/>
          </p:nvCxnSpPr>
          <p:spPr>
            <a:xfrm rot="-5400000">
              <a:off x="1818414" y="4659081"/>
              <a:ext cx="438900" cy="0"/>
            </a:xfrm>
            <a:prstGeom prst="straightConnector1">
              <a:avLst/>
            </a:prstGeom>
            <a:noFill/>
            <a:ln cap="flat" cmpd="sng" w="100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47" name="Google Shape;347;p37"/>
            <p:cNvSpPr/>
            <p:nvPr/>
          </p:nvSpPr>
          <p:spPr>
            <a:xfrm>
              <a:off x="1973856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48" name="Google Shape;348;p37"/>
          <p:cNvGrpSpPr/>
          <p:nvPr/>
        </p:nvGrpSpPr>
        <p:grpSpPr>
          <a:xfrm>
            <a:off x="3532404" y="3580831"/>
            <a:ext cx="255900" cy="1426299"/>
            <a:chOff x="3532404" y="3580817"/>
            <a:chExt cx="255900" cy="1426299"/>
          </a:xfrm>
        </p:grpSpPr>
        <p:cxnSp>
          <p:nvCxnSpPr>
            <p:cNvPr id="349" name="Google Shape;349;p37"/>
            <p:cNvCxnSpPr/>
            <p:nvPr/>
          </p:nvCxnSpPr>
          <p:spPr>
            <a:xfrm rot="-5400000">
              <a:off x="2997420" y="4243817"/>
              <a:ext cx="1326000" cy="0"/>
            </a:xfrm>
            <a:prstGeom prst="straightConnector1">
              <a:avLst/>
            </a:prstGeom>
            <a:noFill/>
            <a:ln cap="flat" cmpd="sng" w="100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0" name="Google Shape;350;p37"/>
            <p:cNvSpPr/>
            <p:nvPr/>
          </p:nvSpPr>
          <p:spPr>
            <a:xfrm>
              <a:off x="3532404" y="4751216"/>
              <a:ext cx="255900" cy="25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51" name="Google Shape;351;p37"/>
          <p:cNvGrpSpPr/>
          <p:nvPr/>
        </p:nvGrpSpPr>
        <p:grpSpPr>
          <a:xfrm>
            <a:off x="5966465" y="3580831"/>
            <a:ext cx="255900" cy="1426299"/>
            <a:chOff x="5966465" y="3580817"/>
            <a:chExt cx="255900" cy="1426299"/>
          </a:xfrm>
        </p:grpSpPr>
        <p:cxnSp>
          <p:nvCxnSpPr>
            <p:cNvPr id="352" name="Google Shape;352;p37"/>
            <p:cNvCxnSpPr/>
            <p:nvPr/>
          </p:nvCxnSpPr>
          <p:spPr>
            <a:xfrm rot="-5400000">
              <a:off x="5431481" y="4243817"/>
              <a:ext cx="1326000" cy="0"/>
            </a:xfrm>
            <a:prstGeom prst="straightConnector1">
              <a:avLst/>
            </a:prstGeom>
            <a:noFill/>
            <a:ln cap="flat" cmpd="sng" w="100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3" name="Google Shape;353;p37"/>
            <p:cNvSpPr/>
            <p:nvPr/>
          </p:nvSpPr>
          <p:spPr>
            <a:xfrm>
              <a:off x="5966465" y="4751216"/>
              <a:ext cx="255900" cy="25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54" name="Google Shape;354;p37"/>
          <p:cNvGrpSpPr/>
          <p:nvPr/>
        </p:nvGrpSpPr>
        <p:grpSpPr>
          <a:xfrm>
            <a:off x="8400525" y="3580831"/>
            <a:ext cx="255900" cy="1426299"/>
            <a:chOff x="8400525" y="3580817"/>
            <a:chExt cx="255900" cy="1426299"/>
          </a:xfrm>
        </p:grpSpPr>
        <p:cxnSp>
          <p:nvCxnSpPr>
            <p:cNvPr id="355" name="Google Shape;355;p37"/>
            <p:cNvCxnSpPr/>
            <p:nvPr/>
          </p:nvCxnSpPr>
          <p:spPr>
            <a:xfrm rot="-5400000">
              <a:off x="7865541" y="4243817"/>
              <a:ext cx="1326000" cy="0"/>
            </a:xfrm>
            <a:prstGeom prst="straightConnector1">
              <a:avLst/>
            </a:prstGeom>
            <a:noFill/>
            <a:ln cap="flat" cmpd="sng" w="100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6" name="Google Shape;356;p37"/>
            <p:cNvSpPr/>
            <p:nvPr/>
          </p:nvSpPr>
          <p:spPr>
            <a:xfrm>
              <a:off x="8400525" y="4751216"/>
              <a:ext cx="255900" cy="25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57" name="Google Shape;357;p37"/>
          <p:cNvGrpSpPr/>
          <p:nvPr/>
        </p:nvGrpSpPr>
        <p:grpSpPr>
          <a:xfrm>
            <a:off x="10834585" y="3580831"/>
            <a:ext cx="255900" cy="1431451"/>
            <a:chOff x="10834585" y="3580817"/>
            <a:chExt cx="255900" cy="1431451"/>
          </a:xfrm>
        </p:grpSpPr>
        <p:cxnSp>
          <p:nvCxnSpPr>
            <p:cNvPr id="358" name="Google Shape;358;p37"/>
            <p:cNvCxnSpPr/>
            <p:nvPr/>
          </p:nvCxnSpPr>
          <p:spPr>
            <a:xfrm rot="-5400000">
              <a:off x="10299601" y="4243817"/>
              <a:ext cx="1326000" cy="0"/>
            </a:xfrm>
            <a:prstGeom prst="straightConnector1">
              <a:avLst/>
            </a:prstGeom>
            <a:noFill/>
            <a:ln cap="flat" cmpd="sng" w="100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9" name="Google Shape;359;p37"/>
            <p:cNvSpPr/>
            <p:nvPr/>
          </p:nvSpPr>
          <p:spPr>
            <a:xfrm>
              <a:off x="10834585" y="4756368"/>
              <a:ext cx="255900" cy="25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60" name="Google Shape;360;p37"/>
          <p:cNvSpPr txBox="1"/>
          <p:nvPr>
            <p:ph type="ctrTitle"/>
          </p:nvPr>
        </p:nvSpPr>
        <p:spPr>
          <a:xfrm>
            <a:off x="1524000" y="509778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Libre Franklin Medium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37"/>
          <p:cNvSpPr txBox="1"/>
          <p:nvPr>
            <p:ph idx="1" type="subTitle"/>
          </p:nvPr>
        </p:nvSpPr>
        <p:spPr>
          <a:xfrm>
            <a:off x="1524000" y="1240970"/>
            <a:ext cx="9144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420"/>
              </a:spcBef>
              <a:spcAft>
                <a:spcPts val="0"/>
              </a:spcAft>
              <a:buSzPts val="1470"/>
              <a:buNone/>
              <a:defRPr sz="2100"/>
            </a:lvl1pPr>
            <a:lvl2pPr lvl="1" rtl="0" algn="ctr">
              <a:spcBef>
                <a:spcPts val="300"/>
              </a:spcBef>
              <a:spcAft>
                <a:spcPts val="0"/>
              </a:spcAft>
              <a:buSzPts val="1050"/>
              <a:buNone/>
              <a:defRPr sz="1500"/>
            </a:lvl2pPr>
            <a:lvl3pPr lvl="2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/>
            </a:lvl3pPr>
            <a:lvl4pPr lvl="3" rtl="0" algn="ctr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4pPr>
            <a:lvl5pPr lvl="4" rtl="0" algn="ctr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5pPr>
            <a:lvl6pPr lvl="5" rtl="0" algn="ctr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6pPr>
            <a:lvl7pPr lvl="6" rtl="0" algn="ctr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7pPr>
            <a:lvl8pPr lvl="7" rtl="0" algn="ctr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8pPr>
            <a:lvl9pPr lvl="8" rtl="0" algn="ctr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9pPr>
          </a:lstStyle>
          <a:p/>
        </p:txBody>
      </p:sp>
      <p:sp>
        <p:nvSpPr>
          <p:cNvPr id="362" name="Google Shape;362;p37"/>
          <p:cNvSpPr txBox="1"/>
          <p:nvPr>
            <p:ph idx="10" type="dt"/>
          </p:nvPr>
        </p:nvSpPr>
        <p:spPr>
          <a:xfrm>
            <a:off x="8636000" y="76203"/>
            <a:ext cx="33528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37"/>
          <p:cNvSpPr txBox="1"/>
          <p:nvPr>
            <p:ph idx="11" type="ftr"/>
          </p:nvPr>
        </p:nvSpPr>
        <p:spPr>
          <a:xfrm>
            <a:off x="4165600" y="76203"/>
            <a:ext cx="44703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37"/>
          <p:cNvSpPr txBox="1"/>
          <p:nvPr>
            <p:ph idx="12" type="sldNum"/>
          </p:nvPr>
        </p:nvSpPr>
        <p:spPr>
          <a:xfrm>
            <a:off x="10972800" y="6477013"/>
            <a:ext cx="10161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5" name="Google Shape;365;p37"/>
          <p:cNvSpPr/>
          <p:nvPr>
            <p:ph idx="2" type="pic"/>
          </p:nvPr>
        </p:nvSpPr>
        <p:spPr>
          <a:xfrm>
            <a:off x="442913" y="633829"/>
            <a:ext cx="960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735"/>
              <a:buFont typeface="Noto Sans Symbols"/>
              <a:buNone/>
              <a:defRPr b="0" i="0" sz="105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66" name="Google Shape;366;p37"/>
          <p:cNvSpPr txBox="1"/>
          <p:nvPr>
            <p:ph idx="3" type="body"/>
          </p:nvPr>
        </p:nvSpPr>
        <p:spPr>
          <a:xfrm>
            <a:off x="442913" y="1953305"/>
            <a:ext cx="1655100" cy="162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>
            <a:lvl1pPr indent="-295275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/>
            </a:lvl1pPr>
            <a:lvl2pPr indent="-275272" lvl="1" marL="914400" rtl="0" algn="l">
              <a:spcBef>
                <a:spcPts val="210"/>
              </a:spcBef>
              <a:spcAft>
                <a:spcPts val="0"/>
              </a:spcAft>
              <a:buSzPts val="735"/>
              <a:buChar char="🞤"/>
              <a:defRPr sz="1050"/>
            </a:lvl2pPr>
            <a:lvl3pPr indent="-275272" lvl="2" marL="1371600" rtl="0" algn="l">
              <a:spcBef>
                <a:spcPts val="210"/>
              </a:spcBef>
              <a:spcAft>
                <a:spcPts val="0"/>
              </a:spcAft>
              <a:buSzPts val="735"/>
              <a:buChar char="🞫"/>
              <a:defRPr sz="1050"/>
            </a:lvl3pPr>
            <a:lvl4pPr indent="-275272" lvl="3" marL="1828800" rtl="0" algn="l">
              <a:spcBef>
                <a:spcPts val="210"/>
              </a:spcBef>
              <a:spcAft>
                <a:spcPts val="0"/>
              </a:spcAft>
              <a:buSzPts val="735"/>
              <a:buChar char="🞲"/>
              <a:defRPr sz="1050"/>
            </a:lvl4pPr>
            <a:lvl5pPr indent="-268604" lvl="4" marL="2286000" rtl="0" algn="l">
              <a:spcBef>
                <a:spcPts val="210"/>
              </a:spcBef>
              <a:spcAft>
                <a:spcPts val="0"/>
              </a:spcAft>
              <a:buSzPts val="630"/>
              <a:buChar char="🞩"/>
              <a:defRPr sz="1050"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67" name="Google Shape;367;p37"/>
          <p:cNvSpPr txBox="1"/>
          <p:nvPr>
            <p:ph idx="4" type="body"/>
          </p:nvPr>
        </p:nvSpPr>
        <p:spPr>
          <a:xfrm>
            <a:off x="938323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rtl="0" algn="ctr">
              <a:spcBef>
                <a:spcPts val="270"/>
              </a:spcBef>
              <a:spcAft>
                <a:spcPts val="0"/>
              </a:spcAft>
              <a:buSzPts val="810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68" name="Google Shape;368;p37"/>
          <p:cNvSpPr txBox="1"/>
          <p:nvPr>
            <p:ph idx="5" type="body"/>
          </p:nvPr>
        </p:nvSpPr>
        <p:spPr>
          <a:xfrm>
            <a:off x="2430495" y="1953305"/>
            <a:ext cx="2222100" cy="162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>
            <a:lvl1pPr indent="-295275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/>
            </a:lvl1pPr>
            <a:lvl2pPr indent="-275272" lvl="1" marL="914400" rtl="0" algn="l">
              <a:spcBef>
                <a:spcPts val="210"/>
              </a:spcBef>
              <a:spcAft>
                <a:spcPts val="0"/>
              </a:spcAft>
              <a:buSzPts val="735"/>
              <a:buChar char="🞤"/>
              <a:defRPr sz="1050"/>
            </a:lvl2pPr>
            <a:lvl3pPr indent="-275272" lvl="2" marL="1371600" rtl="0" algn="l">
              <a:spcBef>
                <a:spcPts val="210"/>
              </a:spcBef>
              <a:spcAft>
                <a:spcPts val="0"/>
              </a:spcAft>
              <a:buSzPts val="735"/>
              <a:buChar char="🞫"/>
              <a:defRPr sz="1050"/>
            </a:lvl3pPr>
            <a:lvl4pPr indent="-275272" lvl="3" marL="1828800" rtl="0" algn="l">
              <a:spcBef>
                <a:spcPts val="210"/>
              </a:spcBef>
              <a:spcAft>
                <a:spcPts val="0"/>
              </a:spcAft>
              <a:buSzPts val="735"/>
              <a:buChar char="🞲"/>
              <a:defRPr sz="1050"/>
            </a:lvl4pPr>
            <a:lvl5pPr indent="-268604" lvl="4" marL="2286000" rtl="0" algn="l">
              <a:spcBef>
                <a:spcPts val="210"/>
              </a:spcBef>
              <a:spcAft>
                <a:spcPts val="0"/>
              </a:spcAft>
              <a:buSzPts val="630"/>
              <a:buChar char="🞩"/>
              <a:defRPr sz="1050"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69" name="Google Shape;369;p37"/>
          <p:cNvSpPr txBox="1"/>
          <p:nvPr>
            <p:ph idx="6" type="body"/>
          </p:nvPr>
        </p:nvSpPr>
        <p:spPr>
          <a:xfrm>
            <a:off x="4985005" y="1953305"/>
            <a:ext cx="2222100" cy="162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>
            <a:lvl1pPr indent="-295275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/>
            </a:lvl1pPr>
            <a:lvl2pPr indent="-275272" lvl="1" marL="914400" rtl="0" algn="l">
              <a:spcBef>
                <a:spcPts val="210"/>
              </a:spcBef>
              <a:spcAft>
                <a:spcPts val="0"/>
              </a:spcAft>
              <a:buSzPts val="735"/>
              <a:buChar char="🞤"/>
              <a:defRPr sz="1050"/>
            </a:lvl2pPr>
            <a:lvl3pPr indent="-275272" lvl="2" marL="1371600" rtl="0" algn="l">
              <a:spcBef>
                <a:spcPts val="210"/>
              </a:spcBef>
              <a:spcAft>
                <a:spcPts val="0"/>
              </a:spcAft>
              <a:buSzPts val="735"/>
              <a:buChar char="🞫"/>
              <a:defRPr sz="1050"/>
            </a:lvl3pPr>
            <a:lvl4pPr indent="-275272" lvl="3" marL="1828800" rtl="0" algn="l">
              <a:spcBef>
                <a:spcPts val="210"/>
              </a:spcBef>
              <a:spcAft>
                <a:spcPts val="0"/>
              </a:spcAft>
              <a:buSzPts val="735"/>
              <a:buChar char="🞲"/>
              <a:defRPr sz="1050"/>
            </a:lvl4pPr>
            <a:lvl5pPr indent="-268604" lvl="4" marL="2286000" rtl="0" algn="l">
              <a:spcBef>
                <a:spcPts val="210"/>
              </a:spcBef>
              <a:spcAft>
                <a:spcPts val="0"/>
              </a:spcAft>
              <a:buSzPts val="630"/>
              <a:buChar char="🞩"/>
              <a:defRPr sz="1050"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70" name="Google Shape;370;p37"/>
          <p:cNvSpPr txBox="1"/>
          <p:nvPr>
            <p:ph idx="7" type="body"/>
          </p:nvPr>
        </p:nvSpPr>
        <p:spPr>
          <a:xfrm>
            <a:off x="7539515" y="1953305"/>
            <a:ext cx="2222100" cy="162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>
            <a:lvl1pPr indent="-295275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/>
            </a:lvl1pPr>
            <a:lvl2pPr indent="-275272" lvl="1" marL="914400" rtl="0" algn="l">
              <a:spcBef>
                <a:spcPts val="210"/>
              </a:spcBef>
              <a:spcAft>
                <a:spcPts val="0"/>
              </a:spcAft>
              <a:buSzPts val="735"/>
              <a:buChar char="🞤"/>
              <a:defRPr sz="1050"/>
            </a:lvl2pPr>
            <a:lvl3pPr indent="-275272" lvl="2" marL="1371600" rtl="0" algn="l">
              <a:spcBef>
                <a:spcPts val="210"/>
              </a:spcBef>
              <a:spcAft>
                <a:spcPts val="0"/>
              </a:spcAft>
              <a:buSzPts val="735"/>
              <a:buChar char="🞫"/>
              <a:defRPr sz="1050"/>
            </a:lvl3pPr>
            <a:lvl4pPr indent="-275272" lvl="3" marL="1828800" rtl="0" algn="l">
              <a:spcBef>
                <a:spcPts val="210"/>
              </a:spcBef>
              <a:spcAft>
                <a:spcPts val="0"/>
              </a:spcAft>
              <a:buSzPts val="735"/>
              <a:buChar char="🞲"/>
              <a:defRPr sz="1050"/>
            </a:lvl4pPr>
            <a:lvl5pPr indent="-268604" lvl="4" marL="2286000" rtl="0" algn="l">
              <a:spcBef>
                <a:spcPts val="210"/>
              </a:spcBef>
              <a:spcAft>
                <a:spcPts val="0"/>
              </a:spcAft>
              <a:buSzPts val="630"/>
              <a:buChar char="🞩"/>
              <a:defRPr sz="1050"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71" name="Google Shape;371;p37"/>
          <p:cNvSpPr txBox="1"/>
          <p:nvPr>
            <p:ph idx="8" type="body"/>
          </p:nvPr>
        </p:nvSpPr>
        <p:spPr>
          <a:xfrm>
            <a:off x="10094024" y="1953305"/>
            <a:ext cx="1655100" cy="162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144000" spcFirstLastPara="1" rIns="91425" wrap="square" tIns="45700">
            <a:noAutofit/>
          </a:bodyPr>
          <a:lstStyle>
            <a:lvl1pPr indent="-295275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/>
            </a:lvl1pPr>
            <a:lvl2pPr indent="-275272" lvl="1" marL="914400" rtl="0" algn="l">
              <a:spcBef>
                <a:spcPts val="210"/>
              </a:spcBef>
              <a:spcAft>
                <a:spcPts val="0"/>
              </a:spcAft>
              <a:buSzPts val="735"/>
              <a:buChar char="🞤"/>
              <a:defRPr sz="1050"/>
            </a:lvl2pPr>
            <a:lvl3pPr indent="-275272" lvl="2" marL="1371600" rtl="0" algn="l">
              <a:spcBef>
                <a:spcPts val="210"/>
              </a:spcBef>
              <a:spcAft>
                <a:spcPts val="0"/>
              </a:spcAft>
              <a:buSzPts val="735"/>
              <a:buChar char="🞫"/>
              <a:defRPr sz="1050"/>
            </a:lvl3pPr>
            <a:lvl4pPr indent="-275272" lvl="3" marL="1828800" rtl="0" algn="l">
              <a:spcBef>
                <a:spcPts val="210"/>
              </a:spcBef>
              <a:spcAft>
                <a:spcPts val="0"/>
              </a:spcAft>
              <a:buSzPts val="735"/>
              <a:buChar char="🞲"/>
              <a:defRPr sz="1050"/>
            </a:lvl4pPr>
            <a:lvl5pPr indent="-268604" lvl="4" marL="2286000" rtl="0" algn="l">
              <a:spcBef>
                <a:spcPts val="210"/>
              </a:spcBef>
              <a:spcAft>
                <a:spcPts val="0"/>
              </a:spcAft>
              <a:buSzPts val="630"/>
              <a:buChar char="🞩"/>
              <a:defRPr sz="1050"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72" name="Google Shape;372;p37"/>
          <p:cNvSpPr txBox="1"/>
          <p:nvPr>
            <p:ph idx="9" type="body"/>
          </p:nvPr>
        </p:nvSpPr>
        <p:spPr>
          <a:xfrm>
            <a:off x="10676389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rtl="0" algn="ctr">
              <a:spcBef>
                <a:spcPts val="270"/>
              </a:spcBef>
              <a:spcAft>
                <a:spcPts val="0"/>
              </a:spcAft>
              <a:buSzPts val="810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73" name="Google Shape;373;p37"/>
          <p:cNvSpPr txBox="1"/>
          <p:nvPr>
            <p:ph idx="13" type="body"/>
          </p:nvPr>
        </p:nvSpPr>
        <p:spPr>
          <a:xfrm>
            <a:off x="1749828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rtl="0" algn="ctr">
              <a:spcBef>
                <a:spcPts val="270"/>
              </a:spcBef>
              <a:spcAft>
                <a:spcPts val="0"/>
              </a:spcAft>
              <a:buSzPts val="810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74" name="Google Shape;374;p37"/>
          <p:cNvSpPr txBox="1"/>
          <p:nvPr>
            <p:ph idx="14" type="body"/>
          </p:nvPr>
        </p:nvSpPr>
        <p:spPr>
          <a:xfrm>
            <a:off x="2561333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rtl="0" algn="ctr">
              <a:spcBef>
                <a:spcPts val="270"/>
              </a:spcBef>
              <a:spcAft>
                <a:spcPts val="0"/>
              </a:spcAft>
              <a:buSzPts val="810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75" name="Google Shape;375;p37"/>
          <p:cNvSpPr txBox="1"/>
          <p:nvPr>
            <p:ph idx="15" type="body"/>
          </p:nvPr>
        </p:nvSpPr>
        <p:spPr>
          <a:xfrm>
            <a:off x="9864879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rtl="0" algn="ctr">
              <a:spcBef>
                <a:spcPts val="270"/>
              </a:spcBef>
              <a:spcAft>
                <a:spcPts val="0"/>
              </a:spcAft>
              <a:buSzPts val="810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76" name="Google Shape;376;p37"/>
          <p:cNvSpPr txBox="1"/>
          <p:nvPr>
            <p:ph idx="16" type="body"/>
          </p:nvPr>
        </p:nvSpPr>
        <p:spPr>
          <a:xfrm>
            <a:off x="8241868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rtl="0" algn="ctr">
              <a:spcBef>
                <a:spcPts val="270"/>
              </a:spcBef>
              <a:spcAft>
                <a:spcPts val="0"/>
              </a:spcAft>
              <a:buSzPts val="810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77" name="Google Shape;377;p37"/>
          <p:cNvSpPr txBox="1"/>
          <p:nvPr>
            <p:ph idx="17" type="body"/>
          </p:nvPr>
        </p:nvSpPr>
        <p:spPr>
          <a:xfrm>
            <a:off x="6618859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rtl="0" algn="ctr">
              <a:spcBef>
                <a:spcPts val="270"/>
              </a:spcBef>
              <a:spcAft>
                <a:spcPts val="0"/>
              </a:spcAft>
              <a:buSzPts val="810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78" name="Google Shape;378;p37"/>
          <p:cNvSpPr txBox="1"/>
          <p:nvPr>
            <p:ph idx="18" type="body"/>
          </p:nvPr>
        </p:nvSpPr>
        <p:spPr>
          <a:xfrm>
            <a:off x="5807353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rtl="0" algn="ctr">
              <a:spcBef>
                <a:spcPts val="270"/>
              </a:spcBef>
              <a:spcAft>
                <a:spcPts val="0"/>
              </a:spcAft>
              <a:buSzPts val="810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79" name="Google Shape;379;p37"/>
          <p:cNvSpPr txBox="1"/>
          <p:nvPr>
            <p:ph idx="19" type="body"/>
          </p:nvPr>
        </p:nvSpPr>
        <p:spPr>
          <a:xfrm>
            <a:off x="4995848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rtl="0" algn="ctr">
              <a:spcBef>
                <a:spcPts val="270"/>
              </a:spcBef>
              <a:spcAft>
                <a:spcPts val="0"/>
              </a:spcAft>
              <a:buSzPts val="810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80" name="Google Shape;380;p37"/>
          <p:cNvSpPr txBox="1"/>
          <p:nvPr>
            <p:ph idx="20" type="body"/>
          </p:nvPr>
        </p:nvSpPr>
        <p:spPr>
          <a:xfrm>
            <a:off x="4184343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rtl="0" algn="ctr">
              <a:spcBef>
                <a:spcPts val="270"/>
              </a:spcBef>
              <a:spcAft>
                <a:spcPts val="0"/>
              </a:spcAft>
              <a:buSzPts val="810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81" name="Google Shape;381;p37"/>
          <p:cNvSpPr txBox="1"/>
          <p:nvPr>
            <p:ph idx="21" type="body"/>
          </p:nvPr>
        </p:nvSpPr>
        <p:spPr>
          <a:xfrm>
            <a:off x="3372839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rtl="0" algn="ctr">
              <a:spcBef>
                <a:spcPts val="270"/>
              </a:spcBef>
              <a:spcAft>
                <a:spcPts val="0"/>
              </a:spcAft>
              <a:buSzPts val="810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82" name="Google Shape;382;p37"/>
          <p:cNvSpPr txBox="1"/>
          <p:nvPr>
            <p:ph idx="22" type="body"/>
          </p:nvPr>
        </p:nvSpPr>
        <p:spPr>
          <a:xfrm>
            <a:off x="7430363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rtl="0" algn="ctr">
              <a:spcBef>
                <a:spcPts val="270"/>
              </a:spcBef>
              <a:spcAft>
                <a:spcPts val="0"/>
              </a:spcAft>
              <a:buSzPts val="810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83" name="Google Shape;383;p37"/>
          <p:cNvSpPr txBox="1"/>
          <p:nvPr>
            <p:ph idx="23" type="body"/>
          </p:nvPr>
        </p:nvSpPr>
        <p:spPr>
          <a:xfrm>
            <a:off x="9053373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rtl="0" algn="ctr">
              <a:spcBef>
                <a:spcPts val="270"/>
              </a:spcBef>
              <a:spcAft>
                <a:spcPts val="0"/>
              </a:spcAft>
              <a:buSzPts val="810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84" name="Google Shape;384;p37"/>
          <p:cNvSpPr txBox="1"/>
          <p:nvPr>
            <p:ph idx="24" type="body"/>
          </p:nvPr>
        </p:nvSpPr>
        <p:spPr>
          <a:xfrm>
            <a:off x="896857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10"/>
              </a:spcBef>
              <a:spcAft>
                <a:spcPts val="0"/>
              </a:spcAft>
              <a:buSzPts val="735"/>
              <a:buNone/>
              <a:defRPr sz="1050"/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85" name="Google Shape;385;p37"/>
          <p:cNvSpPr txBox="1"/>
          <p:nvPr>
            <p:ph idx="25" type="body"/>
          </p:nvPr>
        </p:nvSpPr>
        <p:spPr>
          <a:xfrm>
            <a:off x="10630021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10"/>
              </a:spcBef>
              <a:spcAft>
                <a:spcPts val="0"/>
              </a:spcAft>
              <a:buSzPts val="735"/>
              <a:buNone/>
              <a:defRPr sz="1050"/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86" name="Google Shape;386;p37"/>
          <p:cNvSpPr txBox="1"/>
          <p:nvPr>
            <p:ph idx="26" type="body"/>
          </p:nvPr>
        </p:nvSpPr>
        <p:spPr>
          <a:xfrm>
            <a:off x="1707953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10"/>
              </a:spcBef>
              <a:spcAft>
                <a:spcPts val="0"/>
              </a:spcAft>
              <a:buSzPts val="735"/>
              <a:buNone/>
              <a:defRPr sz="1050"/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87" name="Google Shape;387;p37"/>
          <p:cNvSpPr txBox="1"/>
          <p:nvPr>
            <p:ph idx="27" type="body"/>
          </p:nvPr>
        </p:nvSpPr>
        <p:spPr>
          <a:xfrm>
            <a:off x="2519053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10"/>
              </a:spcBef>
              <a:spcAft>
                <a:spcPts val="0"/>
              </a:spcAft>
              <a:buSzPts val="735"/>
              <a:buNone/>
              <a:defRPr sz="1050"/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88" name="Google Shape;388;p37"/>
          <p:cNvSpPr txBox="1"/>
          <p:nvPr>
            <p:ph idx="28" type="body"/>
          </p:nvPr>
        </p:nvSpPr>
        <p:spPr>
          <a:xfrm>
            <a:off x="3330149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10"/>
              </a:spcBef>
              <a:spcAft>
                <a:spcPts val="0"/>
              </a:spcAft>
              <a:buSzPts val="735"/>
              <a:buNone/>
              <a:defRPr sz="1050"/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89" name="Google Shape;389;p37"/>
          <p:cNvSpPr txBox="1"/>
          <p:nvPr>
            <p:ph idx="29" type="body"/>
          </p:nvPr>
        </p:nvSpPr>
        <p:spPr>
          <a:xfrm>
            <a:off x="4141245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10"/>
              </a:spcBef>
              <a:spcAft>
                <a:spcPts val="0"/>
              </a:spcAft>
              <a:buSzPts val="735"/>
              <a:buNone/>
              <a:defRPr sz="1050"/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90" name="Google Shape;390;p37"/>
          <p:cNvSpPr txBox="1"/>
          <p:nvPr>
            <p:ph idx="30" type="body"/>
          </p:nvPr>
        </p:nvSpPr>
        <p:spPr>
          <a:xfrm>
            <a:off x="4952341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10"/>
              </a:spcBef>
              <a:spcAft>
                <a:spcPts val="0"/>
              </a:spcAft>
              <a:buSzPts val="735"/>
              <a:buNone/>
              <a:defRPr sz="1050"/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91" name="Google Shape;391;p37"/>
          <p:cNvSpPr txBox="1"/>
          <p:nvPr>
            <p:ph idx="31" type="body"/>
          </p:nvPr>
        </p:nvSpPr>
        <p:spPr>
          <a:xfrm>
            <a:off x="5763441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10"/>
              </a:spcBef>
              <a:spcAft>
                <a:spcPts val="0"/>
              </a:spcAft>
              <a:buSzPts val="735"/>
              <a:buNone/>
              <a:defRPr sz="1050"/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92" name="Google Shape;392;p37"/>
          <p:cNvSpPr txBox="1"/>
          <p:nvPr>
            <p:ph idx="32" type="body"/>
          </p:nvPr>
        </p:nvSpPr>
        <p:spPr>
          <a:xfrm>
            <a:off x="6574537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10"/>
              </a:spcBef>
              <a:spcAft>
                <a:spcPts val="0"/>
              </a:spcAft>
              <a:buSzPts val="735"/>
              <a:buNone/>
              <a:defRPr sz="1050"/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93" name="Google Shape;393;p37"/>
          <p:cNvSpPr txBox="1"/>
          <p:nvPr>
            <p:ph idx="33" type="body"/>
          </p:nvPr>
        </p:nvSpPr>
        <p:spPr>
          <a:xfrm>
            <a:off x="7385633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10"/>
              </a:spcBef>
              <a:spcAft>
                <a:spcPts val="0"/>
              </a:spcAft>
              <a:buSzPts val="735"/>
              <a:buNone/>
              <a:defRPr sz="1050"/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94" name="Google Shape;394;p37"/>
          <p:cNvSpPr txBox="1"/>
          <p:nvPr>
            <p:ph idx="34" type="body"/>
          </p:nvPr>
        </p:nvSpPr>
        <p:spPr>
          <a:xfrm>
            <a:off x="8196729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10"/>
              </a:spcBef>
              <a:spcAft>
                <a:spcPts val="0"/>
              </a:spcAft>
              <a:buSzPts val="735"/>
              <a:buNone/>
              <a:defRPr sz="1050"/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95" name="Google Shape;395;p37"/>
          <p:cNvSpPr txBox="1"/>
          <p:nvPr>
            <p:ph idx="35" type="body"/>
          </p:nvPr>
        </p:nvSpPr>
        <p:spPr>
          <a:xfrm>
            <a:off x="9007829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10"/>
              </a:spcBef>
              <a:spcAft>
                <a:spcPts val="0"/>
              </a:spcAft>
              <a:buSzPts val="735"/>
              <a:buNone/>
              <a:defRPr sz="1050"/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96" name="Google Shape;396;p37"/>
          <p:cNvSpPr txBox="1"/>
          <p:nvPr>
            <p:ph idx="36" type="body"/>
          </p:nvPr>
        </p:nvSpPr>
        <p:spPr>
          <a:xfrm>
            <a:off x="9818925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10"/>
              </a:spcBef>
              <a:spcAft>
                <a:spcPts val="0"/>
              </a:spcAft>
              <a:buSzPts val="735"/>
              <a:buNone/>
              <a:defRPr sz="1050"/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97" name="Google Shape;397;p37"/>
          <p:cNvSpPr txBox="1"/>
          <p:nvPr>
            <p:ph idx="37" type="body"/>
          </p:nvPr>
        </p:nvSpPr>
        <p:spPr>
          <a:xfrm>
            <a:off x="896857" y="5311873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98" name="Google Shape;398;p37"/>
          <p:cNvSpPr txBox="1"/>
          <p:nvPr>
            <p:ph idx="38" type="body"/>
          </p:nvPr>
        </p:nvSpPr>
        <p:spPr>
          <a:xfrm>
            <a:off x="10630021" y="5311873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99" name="Google Shape;399;p37"/>
          <p:cNvSpPr txBox="1"/>
          <p:nvPr>
            <p:ph idx="39" type="body"/>
          </p:nvPr>
        </p:nvSpPr>
        <p:spPr>
          <a:xfrm>
            <a:off x="3330149" y="5311873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00" name="Google Shape;400;p37"/>
          <p:cNvSpPr txBox="1"/>
          <p:nvPr>
            <p:ph idx="40" type="body"/>
          </p:nvPr>
        </p:nvSpPr>
        <p:spPr>
          <a:xfrm>
            <a:off x="5763441" y="5311873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01" name="Google Shape;401;p37"/>
          <p:cNvSpPr txBox="1"/>
          <p:nvPr>
            <p:ph idx="41" type="body"/>
          </p:nvPr>
        </p:nvSpPr>
        <p:spPr>
          <a:xfrm>
            <a:off x="8196729" y="5311873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02" name="Google Shape;402;p37"/>
          <p:cNvSpPr txBox="1"/>
          <p:nvPr>
            <p:ph idx="42" type="body"/>
          </p:nvPr>
        </p:nvSpPr>
        <p:spPr>
          <a:xfrm>
            <a:off x="10806795" y="473961"/>
            <a:ext cx="958800" cy="5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r">
              <a:spcBef>
                <a:spcPts val="420"/>
              </a:spcBef>
              <a:spcAft>
                <a:spcPts val="0"/>
              </a:spcAft>
              <a:buSzPts val="1470"/>
              <a:buNone/>
              <a:defRPr sz="2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rtl="0" algn="ctr"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indent="-228600" lvl="2" marL="1371600" rtl="0" algn="ctr">
              <a:spcBef>
                <a:spcPts val="480"/>
              </a:spcBef>
              <a:spcAft>
                <a:spcPts val="0"/>
              </a:spcAft>
              <a:buSzPts val="1680"/>
              <a:buNone/>
              <a:defRPr/>
            </a:lvl3pPr>
            <a:lvl4pPr indent="-2286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" name="Google Shape;410;p39"/>
          <p:cNvCxnSpPr/>
          <p:nvPr/>
        </p:nvCxnSpPr>
        <p:spPr>
          <a:xfrm>
            <a:off x="1226361" y="4878388"/>
            <a:ext cx="9736200" cy="0"/>
          </a:xfrm>
          <a:prstGeom prst="straightConnector1">
            <a:avLst/>
          </a:prstGeom>
          <a:noFill/>
          <a:ln cap="flat" cmpd="sng" w="36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11" name="Google Shape;411;p39"/>
          <p:cNvGrpSpPr/>
          <p:nvPr/>
        </p:nvGrpSpPr>
        <p:grpSpPr>
          <a:xfrm>
            <a:off x="1098343" y="3580829"/>
            <a:ext cx="255900" cy="1426299"/>
            <a:chOff x="1098343" y="3580817"/>
            <a:chExt cx="255900" cy="1426299"/>
          </a:xfrm>
        </p:grpSpPr>
        <p:cxnSp>
          <p:nvCxnSpPr>
            <p:cNvPr id="412" name="Google Shape;412;p39"/>
            <p:cNvCxnSpPr/>
            <p:nvPr/>
          </p:nvCxnSpPr>
          <p:spPr>
            <a:xfrm rot="-5400000">
              <a:off x="563359" y="4243817"/>
              <a:ext cx="1326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13" name="Google Shape;413;p39"/>
            <p:cNvSpPr/>
            <p:nvPr/>
          </p:nvSpPr>
          <p:spPr>
            <a:xfrm>
              <a:off x="1098343" y="4751216"/>
              <a:ext cx="255900" cy="25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Google Shape;414;p39"/>
          <p:cNvGrpSpPr/>
          <p:nvPr/>
        </p:nvGrpSpPr>
        <p:grpSpPr>
          <a:xfrm>
            <a:off x="1995041" y="4439631"/>
            <a:ext cx="128100" cy="502992"/>
            <a:chOff x="1973856" y="4439631"/>
            <a:chExt cx="128100" cy="502992"/>
          </a:xfrm>
        </p:grpSpPr>
        <p:cxnSp>
          <p:nvCxnSpPr>
            <p:cNvPr id="415" name="Google Shape;415;p39"/>
            <p:cNvCxnSpPr/>
            <p:nvPr/>
          </p:nvCxnSpPr>
          <p:spPr>
            <a:xfrm rot="-5400000">
              <a:off x="1818414" y="4659081"/>
              <a:ext cx="438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16" name="Google Shape;416;p39"/>
            <p:cNvSpPr/>
            <p:nvPr/>
          </p:nvSpPr>
          <p:spPr>
            <a:xfrm>
              <a:off x="1973856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" name="Google Shape;417;p39"/>
          <p:cNvGrpSpPr/>
          <p:nvPr/>
        </p:nvGrpSpPr>
        <p:grpSpPr>
          <a:xfrm>
            <a:off x="2785120" y="4439631"/>
            <a:ext cx="128100" cy="502992"/>
            <a:chOff x="1973856" y="4439631"/>
            <a:chExt cx="128100" cy="502992"/>
          </a:xfrm>
        </p:grpSpPr>
        <p:cxnSp>
          <p:nvCxnSpPr>
            <p:cNvPr id="418" name="Google Shape;418;p39"/>
            <p:cNvCxnSpPr/>
            <p:nvPr/>
          </p:nvCxnSpPr>
          <p:spPr>
            <a:xfrm rot="-5400000">
              <a:off x="1818414" y="4659081"/>
              <a:ext cx="438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19" name="Google Shape;419;p39"/>
            <p:cNvSpPr/>
            <p:nvPr/>
          </p:nvSpPr>
          <p:spPr>
            <a:xfrm>
              <a:off x="1973856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39"/>
          <p:cNvGrpSpPr/>
          <p:nvPr/>
        </p:nvGrpSpPr>
        <p:grpSpPr>
          <a:xfrm>
            <a:off x="4411767" y="4439631"/>
            <a:ext cx="128100" cy="502992"/>
            <a:chOff x="1973856" y="4439631"/>
            <a:chExt cx="128100" cy="502992"/>
          </a:xfrm>
        </p:grpSpPr>
        <p:cxnSp>
          <p:nvCxnSpPr>
            <p:cNvPr id="421" name="Google Shape;421;p39"/>
            <p:cNvCxnSpPr/>
            <p:nvPr/>
          </p:nvCxnSpPr>
          <p:spPr>
            <a:xfrm rot="-5400000">
              <a:off x="1818414" y="4659081"/>
              <a:ext cx="438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22" name="Google Shape;422;p39"/>
            <p:cNvSpPr/>
            <p:nvPr/>
          </p:nvSpPr>
          <p:spPr>
            <a:xfrm>
              <a:off x="1973856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3" name="Google Shape;423;p39"/>
          <p:cNvGrpSpPr/>
          <p:nvPr/>
        </p:nvGrpSpPr>
        <p:grpSpPr>
          <a:xfrm>
            <a:off x="5219453" y="4439631"/>
            <a:ext cx="128100" cy="502992"/>
            <a:chOff x="1973856" y="4439631"/>
            <a:chExt cx="128100" cy="502992"/>
          </a:xfrm>
        </p:grpSpPr>
        <p:cxnSp>
          <p:nvCxnSpPr>
            <p:cNvPr id="424" name="Google Shape;424;p39"/>
            <p:cNvCxnSpPr/>
            <p:nvPr/>
          </p:nvCxnSpPr>
          <p:spPr>
            <a:xfrm rot="-5400000">
              <a:off x="1818414" y="4659081"/>
              <a:ext cx="438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25" name="Google Shape;425;p39"/>
            <p:cNvSpPr/>
            <p:nvPr/>
          </p:nvSpPr>
          <p:spPr>
            <a:xfrm>
              <a:off x="1973856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6" name="Google Shape;426;p39"/>
          <p:cNvGrpSpPr/>
          <p:nvPr/>
        </p:nvGrpSpPr>
        <p:grpSpPr>
          <a:xfrm>
            <a:off x="6841493" y="4439631"/>
            <a:ext cx="128100" cy="502992"/>
            <a:chOff x="6841493" y="4439631"/>
            <a:chExt cx="128100" cy="502992"/>
          </a:xfrm>
        </p:grpSpPr>
        <p:cxnSp>
          <p:nvCxnSpPr>
            <p:cNvPr id="427" name="Google Shape;427;p39"/>
            <p:cNvCxnSpPr/>
            <p:nvPr/>
          </p:nvCxnSpPr>
          <p:spPr>
            <a:xfrm rot="-5400000">
              <a:off x="6686051" y="4659081"/>
              <a:ext cx="438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28" name="Google Shape;428;p39"/>
            <p:cNvSpPr/>
            <p:nvPr/>
          </p:nvSpPr>
          <p:spPr>
            <a:xfrm>
              <a:off x="6841493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9" name="Google Shape;429;p39"/>
          <p:cNvGrpSpPr/>
          <p:nvPr/>
        </p:nvGrpSpPr>
        <p:grpSpPr>
          <a:xfrm>
            <a:off x="7653515" y="4439631"/>
            <a:ext cx="128100" cy="502992"/>
            <a:chOff x="1973856" y="4439631"/>
            <a:chExt cx="128100" cy="502992"/>
          </a:xfrm>
        </p:grpSpPr>
        <p:cxnSp>
          <p:nvCxnSpPr>
            <p:cNvPr id="430" name="Google Shape;430;p39"/>
            <p:cNvCxnSpPr/>
            <p:nvPr/>
          </p:nvCxnSpPr>
          <p:spPr>
            <a:xfrm rot="-5400000">
              <a:off x="1818414" y="4659081"/>
              <a:ext cx="438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31" name="Google Shape;431;p39"/>
            <p:cNvSpPr/>
            <p:nvPr/>
          </p:nvSpPr>
          <p:spPr>
            <a:xfrm>
              <a:off x="1973856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2" name="Google Shape;432;p39"/>
          <p:cNvGrpSpPr/>
          <p:nvPr/>
        </p:nvGrpSpPr>
        <p:grpSpPr>
          <a:xfrm>
            <a:off x="9275553" y="4439631"/>
            <a:ext cx="128100" cy="502992"/>
            <a:chOff x="1973856" y="4439631"/>
            <a:chExt cx="128100" cy="502992"/>
          </a:xfrm>
        </p:grpSpPr>
        <p:cxnSp>
          <p:nvCxnSpPr>
            <p:cNvPr id="433" name="Google Shape;433;p39"/>
            <p:cNvCxnSpPr/>
            <p:nvPr/>
          </p:nvCxnSpPr>
          <p:spPr>
            <a:xfrm rot="-5400000">
              <a:off x="1818414" y="4659081"/>
              <a:ext cx="438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34" name="Google Shape;434;p39"/>
            <p:cNvSpPr/>
            <p:nvPr/>
          </p:nvSpPr>
          <p:spPr>
            <a:xfrm>
              <a:off x="1973856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" name="Google Shape;435;p39"/>
          <p:cNvGrpSpPr/>
          <p:nvPr/>
        </p:nvGrpSpPr>
        <p:grpSpPr>
          <a:xfrm>
            <a:off x="10087575" y="4439631"/>
            <a:ext cx="128100" cy="502992"/>
            <a:chOff x="1973856" y="4439631"/>
            <a:chExt cx="128100" cy="502992"/>
          </a:xfrm>
        </p:grpSpPr>
        <p:cxnSp>
          <p:nvCxnSpPr>
            <p:cNvPr id="436" name="Google Shape;436;p39"/>
            <p:cNvCxnSpPr/>
            <p:nvPr/>
          </p:nvCxnSpPr>
          <p:spPr>
            <a:xfrm rot="-5400000">
              <a:off x="1818414" y="4659081"/>
              <a:ext cx="438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37" name="Google Shape;437;p39"/>
            <p:cNvSpPr/>
            <p:nvPr/>
          </p:nvSpPr>
          <p:spPr>
            <a:xfrm>
              <a:off x="1973856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8" name="Google Shape;438;p39"/>
          <p:cNvGrpSpPr/>
          <p:nvPr/>
        </p:nvGrpSpPr>
        <p:grpSpPr>
          <a:xfrm>
            <a:off x="3532404" y="3580829"/>
            <a:ext cx="255900" cy="1426299"/>
            <a:chOff x="3532404" y="3580817"/>
            <a:chExt cx="255900" cy="1426299"/>
          </a:xfrm>
        </p:grpSpPr>
        <p:cxnSp>
          <p:nvCxnSpPr>
            <p:cNvPr id="439" name="Google Shape;439;p39"/>
            <p:cNvCxnSpPr/>
            <p:nvPr/>
          </p:nvCxnSpPr>
          <p:spPr>
            <a:xfrm rot="-5400000">
              <a:off x="2997420" y="4243817"/>
              <a:ext cx="1326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40" name="Google Shape;440;p39"/>
            <p:cNvSpPr/>
            <p:nvPr/>
          </p:nvSpPr>
          <p:spPr>
            <a:xfrm>
              <a:off x="3532404" y="4751216"/>
              <a:ext cx="255900" cy="25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1" name="Google Shape;441;p39"/>
          <p:cNvGrpSpPr/>
          <p:nvPr/>
        </p:nvGrpSpPr>
        <p:grpSpPr>
          <a:xfrm>
            <a:off x="5966465" y="3580829"/>
            <a:ext cx="255900" cy="1426299"/>
            <a:chOff x="5966465" y="3580817"/>
            <a:chExt cx="255900" cy="1426299"/>
          </a:xfrm>
        </p:grpSpPr>
        <p:cxnSp>
          <p:nvCxnSpPr>
            <p:cNvPr id="442" name="Google Shape;442;p39"/>
            <p:cNvCxnSpPr/>
            <p:nvPr/>
          </p:nvCxnSpPr>
          <p:spPr>
            <a:xfrm rot="-5400000">
              <a:off x="5431481" y="4243817"/>
              <a:ext cx="1326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43" name="Google Shape;443;p39"/>
            <p:cNvSpPr/>
            <p:nvPr/>
          </p:nvSpPr>
          <p:spPr>
            <a:xfrm>
              <a:off x="5966465" y="4751216"/>
              <a:ext cx="255900" cy="25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" name="Google Shape;444;p39"/>
          <p:cNvGrpSpPr/>
          <p:nvPr/>
        </p:nvGrpSpPr>
        <p:grpSpPr>
          <a:xfrm>
            <a:off x="8400525" y="3580829"/>
            <a:ext cx="255900" cy="1426299"/>
            <a:chOff x="8400525" y="3580817"/>
            <a:chExt cx="255900" cy="1426299"/>
          </a:xfrm>
        </p:grpSpPr>
        <p:cxnSp>
          <p:nvCxnSpPr>
            <p:cNvPr id="445" name="Google Shape;445;p39"/>
            <p:cNvCxnSpPr/>
            <p:nvPr/>
          </p:nvCxnSpPr>
          <p:spPr>
            <a:xfrm rot="-5400000">
              <a:off x="7865541" y="4243817"/>
              <a:ext cx="1326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46" name="Google Shape;446;p39"/>
            <p:cNvSpPr/>
            <p:nvPr/>
          </p:nvSpPr>
          <p:spPr>
            <a:xfrm>
              <a:off x="8400525" y="4751216"/>
              <a:ext cx="255900" cy="25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7" name="Google Shape;447;p39"/>
          <p:cNvGrpSpPr/>
          <p:nvPr/>
        </p:nvGrpSpPr>
        <p:grpSpPr>
          <a:xfrm>
            <a:off x="10834585" y="3580829"/>
            <a:ext cx="255900" cy="1431451"/>
            <a:chOff x="10834585" y="3580817"/>
            <a:chExt cx="255900" cy="1431451"/>
          </a:xfrm>
        </p:grpSpPr>
        <p:cxnSp>
          <p:nvCxnSpPr>
            <p:cNvPr id="448" name="Google Shape;448;p39"/>
            <p:cNvCxnSpPr/>
            <p:nvPr/>
          </p:nvCxnSpPr>
          <p:spPr>
            <a:xfrm rot="-5400000">
              <a:off x="10299601" y="4243817"/>
              <a:ext cx="1326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49" name="Google Shape;449;p39"/>
            <p:cNvSpPr/>
            <p:nvPr/>
          </p:nvSpPr>
          <p:spPr>
            <a:xfrm>
              <a:off x="10834585" y="4756368"/>
              <a:ext cx="255900" cy="25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0" name="Google Shape;450;p39"/>
          <p:cNvSpPr txBox="1"/>
          <p:nvPr>
            <p:ph type="ctrTitle"/>
          </p:nvPr>
        </p:nvSpPr>
        <p:spPr>
          <a:xfrm>
            <a:off x="1524000" y="509776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" name="Google Shape;451;p39"/>
          <p:cNvSpPr txBox="1"/>
          <p:nvPr>
            <p:ph idx="1" type="subTitle"/>
          </p:nvPr>
        </p:nvSpPr>
        <p:spPr>
          <a:xfrm>
            <a:off x="1524000" y="1240970"/>
            <a:ext cx="9144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52" name="Google Shape;452;p39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3" name="Google Shape;453;p39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4" name="Google Shape;454;p39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5" name="Google Shape;455;p39"/>
          <p:cNvSpPr/>
          <p:nvPr>
            <p:ph idx="2" type="pic"/>
          </p:nvPr>
        </p:nvSpPr>
        <p:spPr>
          <a:xfrm>
            <a:off x="442913" y="633829"/>
            <a:ext cx="960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39"/>
          <p:cNvSpPr txBox="1"/>
          <p:nvPr>
            <p:ph idx="3" type="body"/>
          </p:nvPr>
        </p:nvSpPr>
        <p:spPr>
          <a:xfrm>
            <a:off x="442913" y="1953305"/>
            <a:ext cx="1655100" cy="162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1pPr>
            <a:lvl2pPr indent="-3175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175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7" name="Google Shape;457;p39"/>
          <p:cNvSpPr txBox="1"/>
          <p:nvPr>
            <p:ph idx="4" type="body"/>
          </p:nvPr>
        </p:nvSpPr>
        <p:spPr>
          <a:xfrm>
            <a:off x="938323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8" name="Google Shape;458;p39"/>
          <p:cNvSpPr txBox="1"/>
          <p:nvPr>
            <p:ph idx="5" type="body"/>
          </p:nvPr>
        </p:nvSpPr>
        <p:spPr>
          <a:xfrm>
            <a:off x="2430495" y="1953305"/>
            <a:ext cx="2222100" cy="162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1pPr>
            <a:lvl2pPr indent="-3175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175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9" name="Google Shape;459;p39"/>
          <p:cNvSpPr txBox="1"/>
          <p:nvPr>
            <p:ph idx="6" type="body"/>
          </p:nvPr>
        </p:nvSpPr>
        <p:spPr>
          <a:xfrm>
            <a:off x="4985005" y="1953305"/>
            <a:ext cx="2222100" cy="162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1pPr>
            <a:lvl2pPr indent="-3175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175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0" name="Google Shape;460;p39"/>
          <p:cNvSpPr txBox="1"/>
          <p:nvPr>
            <p:ph idx="7" type="body"/>
          </p:nvPr>
        </p:nvSpPr>
        <p:spPr>
          <a:xfrm>
            <a:off x="7539515" y="1953305"/>
            <a:ext cx="2222100" cy="162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1pPr>
            <a:lvl2pPr indent="-3175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175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1" name="Google Shape;461;p39"/>
          <p:cNvSpPr txBox="1"/>
          <p:nvPr>
            <p:ph idx="8" type="body"/>
          </p:nvPr>
        </p:nvSpPr>
        <p:spPr>
          <a:xfrm>
            <a:off x="10094024" y="1953305"/>
            <a:ext cx="1655100" cy="162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144000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1pPr>
            <a:lvl2pPr indent="-3175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175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2" name="Google Shape;462;p39"/>
          <p:cNvSpPr txBox="1"/>
          <p:nvPr>
            <p:ph idx="9" type="body"/>
          </p:nvPr>
        </p:nvSpPr>
        <p:spPr>
          <a:xfrm>
            <a:off x="10676389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3" name="Google Shape;463;p39"/>
          <p:cNvSpPr txBox="1"/>
          <p:nvPr>
            <p:ph idx="13" type="body"/>
          </p:nvPr>
        </p:nvSpPr>
        <p:spPr>
          <a:xfrm>
            <a:off x="1749828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4" name="Google Shape;464;p39"/>
          <p:cNvSpPr txBox="1"/>
          <p:nvPr>
            <p:ph idx="14" type="body"/>
          </p:nvPr>
        </p:nvSpPr>
        <p:spPr>
          <a:xfrm>
            <a:off x="2561333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5" name="Google Shape;465;p39"/>
          <p:cNvSpPr txBox="1"/>
          <p:nvPr>
            <p:ph idx="15" type="body"/>
          </p:nvPr>
        </p:nvSpPr>
        <p:spPr>
          <a:xfrm>
            <a:off x="9864879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6" name="Google Shape;466;p39"/>
          <p:cNvSpPr txBox="1"/>
          <p:nvPr>
            <p:ph idx="16" type="body"/>
          </p:nvPr>
        </p:nvSpPr>
        <p:spPr>
          <a:xfrm>
            <a:off x="8241868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7" name="Google Shape;467;p39"/>
          <p:cNvSpPr txBox="1"/>
          <p:nvPr>
            <p:ph idx="17" type="body"/>
          </p:nvPr>
        </p:nvSpPr>
        <p:spPr>
          <a:xfrm>
            <a:off x="6618859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8" name="Google Shape;468;p39"/>
          <p:cNvSpPr txBox="1"/>
          <p:nvPr>
            <p:ph idx="18" type="body"/>
          </p:nvPr>
        </p:nvSpPr>
        <p:spPr>
          <a:xfrm>
            <a:off x="5807353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9" name="Google Shape;469;p39"/>
          <p:cNvSpPr txBox="1"/>
          <p:nvPr>
            <p:ph idx="19" type="body"/>
          </p:nvPr>
        </p:nvSpPr>
        <p:spPr>
          <a:xfrm>
            <a:off x="4995848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0" name="Google Shape;470;p39"/>
          <p:cNvSpPr txBox="1"/>
          <p:nvPr>
            <p:ph idx="20" type="body"/>
          </p:nvPr>
        </p:nvSpPr>
        <p:spPr>
          <a:xfrm>
            <a:off x="4184343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1" name="Google Shape;471;p39"/>
          <p:cNvSpPr txBox="1"/>
          <p:nvPr>
            <p:ph idx="21" type="body"/>
          </p:nvPr>
        </p:nvSpPr>
        <p:spPr>
          <a:xfrm>
            <a:off x="3372839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2" name="Google Shape;472;p39"/>
          <p:cNvSpPr txBox="1"/>
          <p:nvPr>
            <p:ph idx="22" type="body"/>
          </p:nvPr>
        </p:nvSpPr>
        <p:spPr>
          <a:xfrm>
            <a:off x="7430363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3" name="Google Shape;473;p39"/>
          <p:cNvSpPr txBox="1"/>
          <p:nvPr>
            <p:ph idx="23" type="body"/>
          </p:nvPr>
        </p:nvSpPr>
        <p:spPr>
          <a:xfrm>
            <a:off x="9053373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4" name="Google Shape;474;p39"/>
          <p:cNvSpPr txBox="1"/>
          <p:nvPr>
            <p:ph idx="24" type="body"/>
          </p:nvPr>
        </p:nvSpPr>
        <p:spPr>
          <a:xfrm>
            <a:off x="896857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5" name="Google Shape;475;p39"/>
          <p:cNvSpPr txBox="1"/>
          <p:nvPr>
            <p:ph idx="25" type="body"/>
          </p:nvPr>
        </p:nvSpPr>
        <p:spPr>
          <a:xfrm>
            <a:off x="10630021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6" name="Google Shape;476;p39"/>
          <p:cNvSpPr txBox="1"/>
          <p:nvPr>
            <p:ph idx="26" type="body"/>
          </p:nvPr>
        </p:nvSpPr>
        <p:spPr>
          <a:xfrm>
            <a:off x="1707953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7" name="Google Shape;477;p39"/>
          <p:cNvSpPr txBox="1"/>
          <p:nvPr>
            <p:ph idx="27" type="body"/>
          </p:nvPr>
        </p:nvSpPr>
        <p:spPr>
          <a:xfrm>
            <a:off x="2519053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8" name="Google Shape;478;p39"/>
          <p:cNvSpPr txBox="1"/>
          <p:nvPr>
            <p:ph idx="28" type="body"/>
          </p:nvPr>
        </p:nvSpPr>
        <p:spPr>
          <a:xfrm>
            <a:off x="3330149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9" name="Google Shape;479;p39"/>
          <p:cNvSpPr txBox="1"/>
          <p:nvPr>
            <p:ph idx="29" type="body"/>
          </p:nvPr>
        </p:nvSpPr>
        <p:spPr>
          <a:xfrm>
            <a:off x="4141245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0" name="Google Shape;480;p39"/>
          <p:cNvSpPr txBox="1"/>
          <p:nvPr>
            <p:ph idx="30" type="body"/>
          </p:nvPr>
        </p:nvSpPr>
        <p:spPr>
          <a:xfrm>
            <a:off x="4952341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1" name="Google Shape;481;p39"/>
          <p:cNvSpPr txBox="1"/>
          <p:nvPr>
            <p:ph idx="31" type="body"/>
          </p:nvPr>
        </p:nvSpPr>
        <p:spPr>
          <a:xfrm>
            <a:off x="5763441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2" name="Google Shape;482;p39"/>
          <p:cNvSpPr txBox="1"/>
          <p:nvPr>
            <p:ph idx="32" type="body"/>
          </p:nvPr>
        </p:nvSpPr>
        <p:spPr>
          <a:xfrm>
            <a:off x="6574537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3" name="Google Shape;483;p39"/>
          <p:cNvSpPr txBox="1"/>
          <p:nvPr>
            <p:ph idx="33" type="body"/>
          </p:nvPr>
        </p:nvSpPr>
        <p:spPr>
          <a:xfrm>
            <a:off x="7385633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4" name="Google Shape;484;p39"/>
          <p:cNvSpPr txBox="1"/>
          <p:nvPr>
            <p:ph idx="34" type="body"/>
          </p:nvPr>
        </p:nvSpPr>
        <p:spPr>
          <a:xfrm>
            <a:off x="8196729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5" name="Google Shape;485;p39"/>
          <p:cNvSpPr txBox="1"/>
          <p:nvPr>
            <p:ph idx="35" type="body"/>
          </p:nvPr>
        </p:nvSpPr>
        <p:spPr>
          <a:xfrm>
            <a:off x="9007829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6" name="Google Shape;486;p39"/>
          <p:cNvSpPr txBox="1"/>
          <p:nvPr>
            <p:ph idx="36" type="body"/>
          </p:nvPr>
        </p:nvSpPr>
        <p:spPr>
          <a:xfrm>
            <a:off x="9818925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7" name="Google Shape;487;p39"/>
          <p:cNvSpPr txBox="1"/>
          <p:nvPr>
            <p:ph idx="37" type="body"/>
          </p:nvPr>
        </p:nvSpPr>
        <p:spPr>
          <a:xfrm>
            <a:off x="896857" y="5311873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8" name="Google Shape;488;p39"/>
          <p:cNvSpPr txBox="1"/>
          <p:nvPr>
            <p:ph idx="38" type="body"/>
          </p:nvPr>
        </p:nvSpPr>
        <p:spPr>
          <a:xfrm>
            <a:off x="10630021" y="5311873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9" name="Google Shape;489;p39"/>
          <p:cNvSpPr txBox="1"/>
          <p:nvPr>
            <p:ph idx="39" type="body"/>
          </p:nvPr>
        </p:nvSpPr>
        <p:spPr>
          <a:xfrm>
            <a:off x="3330149" y="5311873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0" name="Google Shape;490;p39"/>
          <p:cNvSpPr txBox="1"/>
          <p:nvPr>
            <p:ph idx="40" type="body"/>
          </p:nvPr>
        </p:nvSpPr>
        <p:spPr>
          <a:xfrm>
            <a:off x="5763441" y="5311873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1" name="Google Shape;491;p39"/>
          <p:cNvSpPr txBox="1"/>
          <p:nvPr>
            <p:ph idx="41" type="body"/>
          </p:nvPr>
        </p:nvSpPr>
        <p:spPr>
          <a:xfrm>
            <a:off x="8196729" y="5311873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2" name="Google Shape;492;p39"/>
          <p:cNvSpPr txBox="1"/>
          <p:nvPr>
            <p:ph idx="42" type="body"/>
          </p:nvPr>
        </p:nvSpPr>
        <p:spPr>
          <a:xfrm>
            <a:off x="10806795" y="473961"/>
            <a:ext cx="958800" cy="5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5" name="Google Shape;495;p4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96" name="Google Shape;496;p40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7" name="Google Shape;497;p40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8" name="Google Shape;498;p40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1"/>
          <p:cNvSpPr txBox="1"/>
          <p:nvPr>
            <p:ph type="title"/>
          </p:nvPr>
        </p:nvSpPr>
        <p:spPr>
          <a:xfrm>
            <a:off x="838200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2" name="Google Shape;502;p41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3" name="Google Shape;503;p41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4" name="Google Shape;504;p41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2"/>
          <p:cNvSpPr txBox="1"/>
          <p:nvPr>
            <p:ph type="title"/>
          </p:nvPr>
        </p:nvSpPr>
        <p:spPr>
          <a:xfrm>
            <a:off x="831851" y="1709750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7" name="Google Shape;507;p42"/>
          <p:cNvSpPr txBox="1"/>
          <p:nvPr>
            <p:ph idx="1" type="body"/>
          </p:nvPr>
        </p:nvSpPr>
        <p:spPr>
          <a:xfrm>
            <a:off x="831851" y="4589475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8" name="Google Shape;508;p42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9" name="Google Shape;509;p42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0" name="Google Shape;510;p42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3"/>
          <p:cNvSpPr txBox="1"/>
          <p:nvPr>
            <p:ph type="title"/>
          </p:nvPr>
        </p:nvSpPr>
        <p:spPr>
          <a:xfrm>
            <a:off x="838200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3" name="Google Shape;513;p43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4" name="Google Shape;514;p43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5" name="Google Shape;515;p43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6" name="Google Shape;516;p43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7" name="Google Shape;517;p43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1" y="1709750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1" y="4589475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4"/>
          <p:cNvSpPr txBox="1"/>
          <p:nvPr>
            <p:ph type="title"/>
          </p:nvPr>
        </p:nvSpPr>
        <p:spPr>
          <a:xfrm>
            <a:off x="839788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0" name="Google Shape;520;p44"/>
          <p:cNvSpPr txBox="1"/>
          <p:nvPr>
            <p:ph idx="1" type="body"/>
          </p:nvPr>
        </p:nvSpPr>
        <p:spPr>
          <a:xfrm>
            <a:off x="839789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1" name="Google Shape;521;p44"/>
          <p:cNvSpPr txBox="1"/>
          <p:nvPr>
            <p:ph idx="2" type="body"/>
          </p:nvPr>
        </p:nvSpPr>
        <p:spPr>
          <a:xfrm>
            <a:off x="839789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2" name="Google Shape;522;p44"/>
          <p:cNvSpPr txBox="1"/>
          <p:nvPr>
            <p:ph idx="3" type="body"/>
          </p:nvPr>
        </p:nvSpPr>
        <p:spPr>
          <a:xfrm>
            <a:off x="6172203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3" name="Google Shape;523;p44"/>
          <p:cNvSpPr txBox="1"/>
          <p:nvPr>
            <p:ph idx="4" type="body"/>
          </p:nvPr>
        </p:nvSpPr>
        <p:spPr>
          <a:xfrm>
            <a:off x="6172203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4" name="Google Shape;524;p44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5" name="Google Shape;525;p44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6" name="Google Shape;526;p44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5"/>
          <p:cNvSpPr txBox="1"/>
          <p:nvPr>
            <p:ph type="title"/>
          </p:nvPr>
        </p:nvSpPr>
        <p:spPr>
          <a:xfrm>
            <a:off x="838200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9" name="Google Shape;529;p45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45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1" name="Google Shape;531;p45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6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46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5" name="Google Shape;535;p46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7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8" name="Google Shape;538;p47"/>
          <p:cNvSpPr txBox="1"/>
          <p:nvPr>
            <p:ph idx="1" type="body"/>
          </p:nvPr>
        </p:nvSpPr>
        <p:spPr>
          <a:xfrm>
            <a:off x="5183188" y="987437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39" name="Google Shape;539;p47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40" name="Google Shape;540;p47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1" name="Google Shape;541;p47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2" name="Google Shape;542;p47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8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5" name="Google Shape;545;p48"/>
          <p:cNvSpPr/>
          <p:nvPr>
            <p:ph idx="2" type="pic"/>
          </p:nvPr>
        </p:nvSpPr>
        <p:spPr>
          <a:xfrm>
            <a:off x="5183188" y="987437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Google Shape;546;p48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47" name="Google Shape;547;p48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8" name="Google Shape;548;p48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9" name="Google Shape;549;p48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9"/>
          <p:cNvSpPr txBox="1"/>
          <p:nvPr>
            <p:ph type="title"/>
          </p:nvPr>
        </p:nvSpPr>
        <p:spPr>
          <a:xfrm>
            <a:off x="838200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2" name="Google Shape;552;p49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3" name="Google Shape;553;p49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4" name="Google Shape;554;p49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49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0"/>
          <p:cNvSpPr txBox="1"/>
          <p:nvPr>
            <p:ph type="title"/>
          </p:nvPr>
        </p:nvSpPr>
        <p:spPr>
          <a:xfrm rot="5400000">
            <a:off x="7133402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8" name="Google Shape;558;p50"/>
          <p:cNvSpPr txBox="1"/>
          <p:nvPr>
            <p:ph idx="1" type="body"/>
          </p:nvPr>
        </p:nvSpPr>
        <p:spPr>
          <a:xfrm rot="5400000">
            <a:off x="1799403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50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0" name="Google Shape;560;p50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1" name="Google Shape;561;p50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9" name="Google Shape;569;p52"/>
          <p:cNvCxnSpPr/>
          <p:nvPr/>
        </p:nvCxnSpPr>
        <p:spPr>
          <a:xfrm>
            <a:off x="1226361" y="4878388"/>
            <a:ext cx="9736200" cy="0"/>
          </a:xfrm>
          <a:prstGeom prst="straightConnector1">
            <a:avLst/>
          </a:prstGeom>
          <a:noFill/>
          <a:ln cap="flat" cmpd="sng" w="36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70" name="Google Shape;570;p52"/>
          <p:cNvGrpSpPr/>
          <p:nvPr/>
        </p:nvGrpSpPr>
        <p:grpSpPr>
          <a:xfrm>
            <a:off x="1098343" y="3580829"/>
            <a:ext cx="255900" cy="1426299"/>
            <a:chOff x="1098343" y="3580817"/>
            <a:chExt cx="255900" cy="1426299"/>
          </a:xfrm>
        </p:grpSpPr>
        <p:cxnSp>
          <p:nvCxnSpPr>
            <p:cNvPr id="571" name="Google Shape;571;p52"/>
            <p:cNvCxnSpPr/>
            <p:nvPr/>
          </p:nvCxnSpPr>
          <p:spPr>
            <a:xfrm rot="-5400000">
              <a:off x="563359" y="4243817"/>
              <a:ext cx="1326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72" name="Google Shape;572;p52"/>
            <p:cNvSpPr/>
            <p:nvPr/>
          </p:nvSpPr>
          <p:spPr>
            <a:xfrm>
              <a:off x="1098343" y="4751216"/>
              <a:ext cx="255900" cy="25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52"/>
          <p:cNvGrpSpPr/>
          <p:nvPr/>
        </p:nvGrpSpPr>
        <p:grpSpPr>
          <a:xfrm>
            <a:off x="1995041" y="4439631"/>
            <a:ext cx="128100" cy="502992"/>
            <a:chOff x="1973856" y="4439631"/>
            <a:chExt cx="128100" cy="502992"/>
          </a:xfrm>
        </p:grpSpPr>
        <p:cxnSp>
          <p:nvCxnSpPr>
            <p:cNvPr id="574" name="Google Shape;574;p52"/>
            <p:cNvCxnSpPr/>
            <p:nvPr/>
          </p:nvCxnSpPr>
          <p:spPr>
            <a:xfrm rot="-5400000">
              <a:off x="1818414" y="4659081"/>
              <a:ext cx="438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75" name="Google Shape;575;p52"/>
            <p:cNvSpPr/>
            <p:nvPr/>
          </p:nvSpPr>
          <p:spPr>
            <a:xfrm>
              <a:off x="1973856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6" name="Google Shape;576;p52"/>
          <p:cNvGrpSpPr/>
          <p:nvPr/>
        </p:nvGrpSpPr>
        <p:grpSpPr>
          <a:xfrm>
            <a:off x="2785120" y="4439631"/>
            <a:ext cx="128100" cy="502992"/>
            <a:chOff x="1973856" y="4439631"/>
            <a:chExt cx="128100" cy="502992"/>
          </a:xfrm>
        </p:grpSpPr>
        <p:cxnSp>
          <p:nvCxnSpPr>
            <p:cNvPr id="577" name="Google Shape;577;p52"/>
            <p:cNvCxnSpPr/>
            <p:nvPr/>
          </p:nvCxnSpPr>
          <p:spPr>
            <a:xfrm rot="-5400000">
              <a:off x="1818414" y="4659081"/>
              <a:ext cx="438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78" name="Google Shape;578;p52"/>
            <p:cNvSpPr/>
            <p:nvPr/>
          </p:nvSpPr>
          <p:spPr>
            <a:xfrm>
              <a:off x="1973856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9" name="Google Shape;579;p52"/>
          <p:cNvGrpSpPr/>
          <p:nvPr/>
        </p:nvGrpSpPr>
        <p:grpSpPr>
          <a:xfrm>
            <a:off x="4411767" y="4439631"/>
            <a:ext cx="128100" cy="502992"/>
            <a:chOff x="1973856" y="4439631"/>
            <a:chExt cx="128100" cy="502992"/>
          </a:xfrm>
        </p:grpSpPr>
        <p:cxnSp>
          <p:nvCxnSpPr>
            <p:cNvPr id="580" name="Google Shape;580;p52"/>
            <p:cNvCxnSpPr/>
            <p:nvPr/>
          </p:nvCxnSpPr>
          <p:spPr>
            <a:xfrm rot="-5400000">
              <a:off x="1818414" y="4659081"/>
              <a:ext cx="438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81" name="Google Shape;581;p52"/>
            <p:cNvSpPr/>
            <p:nvPr/>
          </p:nvSpPr>
          <p:spPr>
            <a:xfrm>
              <a:off x="1973856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2" name="Google Shape;582;p52"/>
          <p:cNvGrpSpPr/>
          <p:nvPr/>
        </p:nvGrpSpPr>
        <p:grpSpPr>
          <a:xfrm>
            <a:off x="5219453" y="4439631"/>
            <a:ext cx="128100" cy="502992"/>
            <a:chOff x="1973856" y="4439631"/>
            <a:chExt cx="128100" cy="502992"/>
          </a:xfrm>
        </p:grpSpPr>
        <p:cxnSp>
          <p:nvCxnSpPr>
            <p:cNvPr id="583" name="Google Shape;583;p52"/>
            <p:cNvCxnSpPr/>
            <p:nvPr/>
          </p:nvCxnSpPr>
          <p:spPr>
            <a:xfrm rot="-5400000">
              <a:off x="1818414" y="4659081"/>
              <a:ext cx="438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84" name="Google Shape;584;p52"/>
            <p:cNvSpPr/>
            <p:nvPr/>
          </p:nvSpPr>
          <p:spPr>
            <a:xfrm>
              <a:off x="1973856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5" name="Google Shape;585;p52"/>
          <p:cNvGrpSpPr/>
          <p:nvPr/>
        </p:nvGrpSpPr>
        <p:grpSpPr>
          <a:xfrm>
            <a:off x="6841493" y="4439631"/>
            <a:ext cx="128100" cy="502992"/>
            <a:chOff x="6841493" y="4439631"/>
            <a:chExt cx="128100" cy="502992"/>
          </a:xfrm>
        </p:grpSpPr>
        <p:cxnSp>
          <p:nvCxnSpPr>
            <p:cNvPr id="586" name="Google Shape;586;p52"/>
            <p:cNvCxnSpPr/>
            <p:nvPr/>
          </p:nvCxnSpPr>
          <p:spPr>
            <a:xfrm rot="-5400000">
              <a:off x="6686051" y="4659081"/>
              <a:ext cx="438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87" name="Google Shape;587;p52"/>
            <p:cNvSpPr/>
            <p:nvPr/>
          </p:nvSpPr>
          <p:spPr>
            <a:xfrm>
              <a:off x="6841493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8" name="Google Shape;588;p52"/>
          <p:cNvGrpSpPr/>
          <p:nvPr/>
        </p:nvGrpSpPr>
        <p:grpSpPr>
          <a:xfrm>
            <a:off x="7653515" y="4439631"/>
            <a:ext cx="128100" cy="502992"/>
            <a:chOff x="1973856" y="4439631"/>
            <a:chExt cx="128100" cy="502992"/>
          </a:xfrm>
        </p:grpSpPr>
        <p:cxnSp>
          <p:nvCxnSpPr>
            <p:cNvPr id="589" name="Google Shape;589;p52"/>
            <p:cNvCxnSpPr/>
            <p:nvPr/>
          </p:nvCxnSpPr>
          <p:spPr>
            <a:xfrm rot="-5400000">
              <a:off x="1818414" y="4659081"/>
              <a:ext cx="438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90" name="Google Shape;590;p52"/>
            <p:cNvSpPr/>
            <p:nvPr/>
          </p:nvSpPr>
          <p:spPr>
            <a:xfrm>
              <a:off x="1973856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1" name="Google Shape;591;p52"/>
          <p:cNvGrpSpPr/>
          <p:nvPr/>
        </p:nvGrpSpPr>
        <p:grpSpPr>
          <a:xfrm>
            <a:off x="9275553" y="4439631"/>
            <a:ext cx="128100" cy="502992"/>
            <a:chOff x="1973856" y="4439631"/>
            <a:chExt cx="128100" cy="502992"/>
          </a:xfrm>
        </p:grpSpPr>
        <p:cxnSp>
          <p:nvCxnSpPr>
            <p:cNvPr id="592" name="Google Shape;592;p52"/>
            <p:cNvCxnSpPr/>
            <p:nvPr/>
          </p:nvCxnSpPr>
          <p:spPr>
            <a:xfrm rot="-5400000">
              <a:off x="1818414" y="4659081"/>
              <a:ext cx="438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93" name="Google Shape;593;p52"/>
            <p:cNvSpPr/>
            <p:nvPr/>
          </p:nvSpPr>
          <p:spPr>
            <a:xfrm>
              <a:off x="1973856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4" name="Google Shape;594;p52"/>
          <p:cNvGrpSpPr/>
          <p:nvPr/>
        </p:nvGrpSpPr>
        <p:grpSpPr>
          <a:xfrm>
            <a:off x="10087575" y="4439631"/>
            <a:ext cx="128100" cy="502992"/>
            <a:chOff x="1973856" y="4439631"/>
            <a:chExt cx="128100" cy="502992"/>
          </a:xfrm>
        </p:grpSpPr>
        <p:cxnSp>
          <p:nvCxnSpPr>
            <p:cNvPr id="595" name="Google Shape;595;p52"/>
            <p:cNvCxnSpPr/>
            <p:nvPr/>
          </p:nvCxnSpPr>
          <p:spPr>
            <a:xfrm rot="-5400000">
              <a:off x="1818414" y="4659081"/>
              <a:ext cx="438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96" name="Google Shape;596;p52"/>
            <p:cNvSpPr/>
            <p:nvPr/>
          </p:nvSpPr>
          <p:spPr>
            <a:xfrm>
              <a:off x="1973856" y="4814523"/>
              <a:ext cx="128100" cy="1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7" name="Google Shape;597;p52"/>
          <p:cNvGrpSpPr/>
          <p:nvPr/>
        </p:nvGrpSpPr>
        <p:grpSpPr>
          <a:xfrm>
            <a:off x="3532404" y="3580829"/>
            <a:ext cx="255900" cy="1426299"/>
            <a:chOff x="3532404" y="3580817"/>
            <a:chExt cx="255900" cy="1426299"/>
          </a:xfrm>
        </p:grpSpPr>
        <p:cxnSp>
          <p:nvCxnSpPr>
            <p:cNvPr id="598" name="Google Shape;598;p52"/>
            <p:cNvCxnSpPr/>
            <p:nvPr/>
          </p:nvCxnSpPr>
          <p:spPr>
            <a:xfrm rot="-5400000">
              <a:off x="2997420" y="4243817"/>
              <a:ext cx="1326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99" name="Google Shape;599;p52"/>
            <p:cNvSpPr/>
            <p:nvPr/>
          </p:nvSpPr>
          <p:spPr>
            <a:xfrm>
              <a:off x="3532404" y="4751216"/>
              <a:ext cx="255900" cy="25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0" name="Google Shape;600;p52"/>
          <p:cNvGrpSpPr/>
          <p:nvPr/>
        </p:nvGrpSpPr>
        <p:grpSpPr>
          <a:xfrm>
            <a:off x="5966465" y="3580829"/>
            <a:ext cx="255900" cy="1426299"/>
            <a:chOff x="5966465" y="3580817"/>
            <a:chExt cx="255900" cy="1426299"/>
          </a:xfrm>
        </p:grpSpPr>
        <p:cxnSp>
          <p:nvCxnSpPr>
            <p:cNvPr id="601" name="Google Shape;601;p52"/>
            <p:cNvCxnSpPr/>
            <p:nvPr/>
          </p:nvCxnSpPr>
          <p:spPr>
            <a:xfrm rot="-5400000">
              <a:off x="5431481" y="4243817"/>
              <a:ext cx="1326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02" name="Google Shape;602;p52"/>
            <p:cNvSpPr/>
            <p:nvPr/>
          </p:nvSpPr>
          <p:spPr>
            <a:xfrm>
              <a:off x="5966465" y="4751216"/>
              <a:ext cx="255900" cy="25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3" name="Google Shape;603;p52"/>
          <p:cNvGrpSpPr/>
          <p:nvPr/>
        </p:nvGrpSpPr>
        <p:grpSpPr>
          <a:xfrm>
            <a:off x="8400525" y="3580829"/>
            <a:ext cx="255900" cy="1426299"/>
            <a:chOff x="8400525" y="3580817"/>
            <a:chExt cx="255900" cy="1426299"/>
          </a:xfrm>
        </p:grpSpPr>
        <p:cxnSp>
          <p:nvCxnSpPr>
            <p:cNvPr id="604" name="Google Shape;604;p52"/>
            <p:cNvCxnSpPr/>
            <p:nvPr/>
          </p:nvCxnSpPr>
          <p:spPr>
            <a:xfrm rot="-5400000">
              <a:off x="7865541" y="4243817"/>
              <a:ext cx="1326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05" name="Google Shape;605;p52"/>
            <p:cNvSpPr/>
            <p:nvPr/>
          </p:nvSpPr>
          <p:spPr>
            <a:xfrm>
              <a:off x="8400525" y="4751216"/>
              <a:ext cx="255900" cy="25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6" name="Google Shape;606;p52"/>
          <p:cNvGrpSpPr/>
          <p:nvPr/>
        </p:nvGrpSpPr>
        <p:grpSpPr>
          <a:xfrm>
            <a:off x="10834585" y="3580829"/>
            <a:ext cx="255900" cy="1431451"/>
            <a:chOff x="10834585" y="3580817"/>
            <a:chExt cx="255900" cy="1431451"/>
          </a:xfrm>
        </p:grpSpPr>
        <p:cxnSp>
          <p:nvCxnSpPr>
            <p:cNvPr id="607" name="Google Shape;607;p52"/>
            <p:cNvCxnSpPr/>
            <p:nvPr/>
          </p:nvCxnSpPr>
          <p:spPr>
            <a:xfrm rot="-5400000">
              <a:off x="10299601" y="4243817"/>
              <a:ext cx="1326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08" name="Google Shape;608;p52"/>
            <p:cNvSpPr/>
            <p:nvPr/>
          </p:nvSpPr>
          <p:spPr>
            <a:xfrm>
              <a:off x="10834585" y="4756368"/>
              <a:ext cx="255900" cy="25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9" name="Google Shape;609;p52"/>
          <p:cNvSpPr txBox="1"/>
          <p:nvPr>
            <p:ph type="ctrTitle"/>
          </p:nvPr>
        </p:nvSpPr>
        <p:spPr>
          <a:xfrm>
            <a:off x="1524000" y="509776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0" name="Google Shape;610;p52"/>
          <p:cNvSpPr txBox="1"/>
          <p:nvPr>
            <p:ph idx="1" type="subTitle"/>
          </p:nvPr>
        </p:nvSpPr>
        <p:spPr>
          <a:xfrm>
            <a:off x="1524000" y="1240970"/>
            <a:ext cx="9144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11" name="Google Shape;611;p52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2" name="Google Shape;612;p52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3" name="Google Shape;613;p52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4" name="Google Shape;614;p52"/>
          <p:cNvSpPr/>
          <p:nvPr>
            <p:ph idx="2" type="pic"/>
          </p:nvPr>
        </p:nvSpPr>
        <p:spPr>
          <a:xfrm>
            <a:off x="442913" y="633829"/>
            <a:ext cx="960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5" name="Google Shape;615;p52"/>
          <p:cNvSpPr txBox="1"/>
          <p:nvPr>
            <p:ph idx="3" type="body"/>
          </p:nvPr>
        </p:nvSpPr>
        <p:spPr>
          <a:xfrm>
            <a:off x="442913" y="1953305"/>
            <a:ext cx="1655100" cy="162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1pPr>
            <a:lvl2pPr indent="-3175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175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6" name="Google Shape;616;p52"/>
          <p:cNvSpPr txBox="1"/>
          <p:nvPr>
            <p:ph idx="4" type="body"/>
          </p:nvPr>
        </p:nvSpPr>
        <p:spPr>
          <a:xfrm>
            <a:off x="938323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7" name="Google Shape;617;p52"/>
          <p:cNvSpPr txBox="1"/>
          <p:nvPr>
            <p:ph idx="5" type="body"/>
          </p:nvPr>
        </p:nvSpPr>
        <p:spPr>
          <a:xfrm>
            <a:off x="2430495" y="1953305"/>
            <a:ext cx="2222100" cy="162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1pPr>
            <a:lvl2pPr indent="-3175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175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8" name="Google Shape;618;p52"/>
          <p:cNvSpPr txBox="1"/>
          <p:nvPr>
            <p:ph idx="6" type="body"/>
          </p:nvPr>
        </p:nvSpPr>
        <p:spPr>
          <a:xfrm>
            <a:off x="4985005" y="1953305"/>
            <a:ext cx="2222100" cy="162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1pPr>
            <a:lvl2pPr indent="-3175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175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52"/>
          <p:cNvSpPr txBox="1"/>
          <p:nvPr>
            <p:ph idx="7" type="body"/>
          </p:nvPr>
        </p:nvSpPr>
        <p:spPr>
          <a:xfrm>
            <a:off x="7539515" y="1953305"/>
            <a:ext cx="2222100" cy="162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1pPr>
            <a:lvl2pPr indent="-3175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175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0" name="Google Shape;620;p52"/>
          <p:cNvSpPr txBox="1"/>
          <p:nvPr>
            <p:ph idx="8" type="body"/>
          </p:nvPr>
        </p:nvSpPr>
        <p:spPr>
          <a:xfrm>
            <a:off x="10094024" y="1953305"/>
            <a:ext cx="1655100" cy="162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144000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1pPr>
            <a:lvl2pPr indent="-3175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175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52"/>
          <p:cNvSpPr txBox="1"/>
          <p:nvPr>
            <p:ph idx="9" type="body"/>
          </p:nvPr>
        </p:nvSpPr>
        <p:spPr>
          <a:xfrm>
            <a:off x="10676389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52"/>
          <p:cNvSpPr txBox="1"/>
          <p:nvPr>
            <p:ph idx="13" type="body"/>
          </p:nvPr>
        </p:nvSpPr>
        <p:spPr>
          <a:xfrm>
            <a:off x="1749828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52"/>
          <p:cNvSpPr txBox="1"/>
          <p:nvPr>
            <p:ph idx="14" type="body"/>
          </p:nvPr>
        </p:nvSpPr>
        <p:spPr>
          <a:xfrm>
            <a:off x="2561333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52"/>
          <p:cNvSpPr txBox="1"/>
          <p:nvPr>
            <p:ph idx="15" type="body"/>
          </p:nvPr>
        </p:nvSpPr>
        <p:spPr>
          <a:xfrm>
            <a:off x="9864879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52"/>
          <p:cNvSpPr txBox="1"/>
          <p:nvPr>
            <p:ph idx="16" type="body"/>
          </p:nvPr>
        </p:nvSpPr>
        <p:spPr>
          <a:xfrm>
            <a:off x="8241868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52"/>
          <p:cNvSpPr txBox="1"/>
          <p:nvPr>
            <p:ph idx="17" type="body"/>
          </p:nvPr>
        </p:nvSpPr>
        <p:spPr>
          <a:xfrm>
            <a:off x="6618859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52"/>
          <p:cNvSpPr txBox="1"/>
          <p:nvPr>
            <p:ph idx="18" type="body"/>
          </p:nvPr>
        </p:nvSpPr>
        <p:spPr>
          <a:xfrm>
            <a:off x="5807353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52"/>
          <p:cNvSpPr txBox="1"/>
          <p:nvPr>
            <p:ph idx="19" type="body"/>
          </p:nvPr>
        </p:nvSpPr>
        <p:spPr>
          <a:xfrm>
            <a:off x="4995848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52"/>
          <p:cNvSpPr txBox="1"/>
          <p:nvPr>
            <p:ph idx="20" type="body"/>
          </p:nvPr>
        </p:nvSpPr>
        <p:spPr>
          <a:xfrm>
            <a:off x="4184343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52"/>
          <p:cNvSpPr txBox="1"/>
          <p:nvPr>
            <p:ph idx="21" type="body"/>
          </p:nvPr>
        </p:nvSpPr>
        <p:spPr>
          <a:xfrm>
            <a:off x="3372839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52"/>
          <p:cNvSpPr txBox="1"/>
          <p:nvPr>
            <p:ph idx="22" type="body"/>
          </p:nvPr>
        </p:nvSpPr>
        <p:spPr>
          <a:xfrm>
            <a:off x="7430363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52"/>
          <p:cNvSpPr txBox="1"/>
          <p:nvPr>
            <p:ph idx="23" type="body"/>
          </p:nvPr>
        </p:nvSpPr>
        <p:spPr>
          <a:xfrm>
            <a:off x="9053373" y="3863547"/>
            <a:ext cx="57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52"/>
          <p:cNvSpPr txBox="1"/>
          <p:nvPr>
            <p:ph idx="24" type="body"/>
          </p:nvPr>
        </p:nvSpPr>
        <p:spPr>
          <a:xfrm>
            <a:off x="896857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52"/>
          <p:cNvSpPr txBox="1"/>
          <p:nvPr>
            <p:ph idx="25" type="body"/>
          </p:nvPr>
        </p:nvSpPr>
        <p:spPr>
          <a:xfrm>
            <a:off x="10630021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52"/>
          <p:cNvSpPr txBox="1"/>
          <p:nvPr>
            <p:ph idx="26" type="body"/>
          </p:nvPr>
        </p:nvSpPr>
        <p:spPr>
          <a:xfrm>
            <a:off x="1707953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52"/>
          <p:cNvSpPr txBox="1"/>
          <p:nvPr>
            <p:ph idx="27" type="body"/>
          </p:nvPr>
        </p:nvSpPr>
        <p:spPr>
          <a:xfrm>
            <a:off x="2519053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7" name="Google Shape;637;p52"/>
          <p:cNvSpPr txBox="1"/>
          <p:nvPr>
            <p:ph idx="28" type="body"/>
          </p:nvPr>
        </p:nvSpPr>
        <p:spPr>
          <a:xfrm>
            <a:off x="3330149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8" name="Google Shape;638;p52"/>
          <p:cNvSpPr txBox="1"/>
          <p:nvPr>
            <p:ph idx="29" type="body"/>
          </p:nvPr>
        </p:nvSpPr>
        <p:spPr>
          <a:xfrm>
            <a:off x="4141245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9" name="Google Shape;639;p52"/>
          <p:cNvSpPr txBox="1"/>
          <p:nvPr>
            <p:ph idx="30" type="body"/>
          </p:nvPr>
        </p:nvSpPr>
        <p:spPr>
          <a:xfrm>
            <a:off x="4952341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0" name="Google Shape;640;p52"/>
          <p:cNvSpPr txBox="1"/>
          <p:nvPr>
            <p:ph idx="31" type="body"/>
          </p:nvPr>
        </p:nvSpPr>
        <p:spPr>
          <a:xfrm>
            <a:off x="5763441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1" name="Google Shape;641;p52"/>
          <p:cNvSpPr txBox="1"/>
          <p:nvPr>
            <p:ph idx="32" type="body"/>
          </p:nvPr>
        </p:nvSpPr>
        <p:spPr>
          <a:xfrm>
            <a:off x="6574537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2" name="Google Shape;642;p52"/>
          <p:cNvSpPr txBox="1"/>
          <p:nvPr>
            <p:ph idx="33" type="body"/>
          </p:nvPr>
        </p:nvSpPr>
        <p:spPr>
          <a:xfrm>
            <a:off x="7385633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3" name="Google Shape;643;p52"/>
          <p:cNvSpPr txBox="1"/>
          <p:nvPr>
            <p:ph idx="34" type="body"/>
          </p:nvPr>
        </p:nvSpPr>
        <p:spPr>
          <a:xfrm>
            <a:off x="8196729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4" name="Google Shape;644;p52"/>
          <p:cNvSpPr txBox="1"/>
          <p:nvPr>
            <p:ph idx="35" type="body"/>
          </p:nvPr>
        </p:nvSpPr>
        <p:spPr>
          <a:xfrm>
            <a:off x="9007829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5" name="Google Shape;645;p52"/>
          <p:cNvSpPr txBox="1"/>
          <p:nvPr>
            <p:ph idx="36" type="body"/>
          </p:nvPr>
        </p:nvSpPr>
        <p:spPr>
          <a:xfrm>
            <a:off x="9818925" y="5016378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52"/>
          <p:cNvSpPr txBox="1"/>
          <p:nvPr>
            <p:ph idx="37" type="body"/>
          </p:nvPr>
        </p:nvSpPr>
        <p:spPr>
          <a:xfrm>
            <a:off x="896857" y="5311873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7" name="Google Shape;647;p52"/>
          <p:cNvSpPr txBox="1"/>
          <p:nvPr>
            <p:ph idx="38" type="body"/>
          </p:nvPr>
        </p:nvSpPr>
        <p:spPr>
          <a:xfrm>
            <a:off x="10630021" y="5311873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52"/>
          <p:cNvSpPr txBox="1"/>
          <p:nvPr>
            <p:ph idx="39" type="body"/>
          </p:nvPr>
        </p:nvSpPr>
        <p:spPr>
          <a:xfrm>
            <a:off x="3330149" y="5311873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52"/>
          <p:cNvSpPr txBox="1"/>
          <p:nvPr>
            <p:ph idx="40" type="body"/>
          </p:nvPr>
        </p:nvSpPr>
        <p:spPr>
          <a:xfrm>
            <a:off x="5763441" y="5311873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52"/>
          <p:cNvSpPr txBox="1"/>
          <p:nvPr>
            <p:ph idx="41" type="body"/>
          </p:nvPr>
        </p:nvSpPr>
        <p:spPr>
          <a:xfrm>
            <a:off x="8196729" y="5311873"/>
            <a:ext cx="665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52"/>
          <p:cNvSpPr txBox="1"/>
          <p:nvPr>
            <p:ph idx="42" type="body"/>
          </p:nvPr>
        </p:nvSpPr>
        <p:spPr>
          <a:xfrm>
            <a:off x="10806795" y="473961"/>
            <a:ext cx="958800" cy="5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53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4" name="Google Shape;654;p5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55" name="Google Shape;655;p53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6" name="Google Shape;656;p53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7" name="Google Shape;657;p53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54"/>
          <p:cNvSpPr txBox="1"/>
          <p:nvPr>
            <p:ph type="title"/>
          </p:nvPr>
        </p:nvSpPr>
        <p:spPr>
          <a:xfrm>
            <a:off x="838200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0" name="Google Shape;660;p5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54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2" name="Google Shape;662;p54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3" name="Google Shape;663;p54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55"/>
          <p:cNvSpPr txBox="1"/>
          <p:nvPr>
            <p:ph type="title"/>
          </p:nvPr>
        </p:nvSpPr>
        <p:spPr>
          <a:xfrm>
            <a:off x="831851" y="1709750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6" name="Google Shape;666;p55"/>
          <p:cNvSpPr txBox="1"/>
          <p:nvPr>
            <p:ph idx="1" type="body"/>
          </p:nvPr>
        </p:nvSpPr>
        <p:spPr>
          <a:xfrm>
            <a:off x="831851" y="4589475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67" name="Google Shape;667;p55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8" name="Google Shape;668;p55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9" name="Google Shape;669;p55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56"/>
          <p:cNvSpPr txBox="1"/>
          <p:nvPr>
            <p:ph type="title"/>
          </p:nvPr>
        </p:nvSpPr>
        <p:spPr>
          <a:xfrm>
            <a:off x="838200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2" name="Google Shape;672;p56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56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56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5" name="Google Shape;675;p56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6" name="Google Shape;676;p56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57"/>
          <p:cNvSpPr txBox="1"/>
          <p:nvPr>
            <p:ph type="title"/>
          </p:nvPr>
        </p:nvSpPr>
        <p:spPr>
          <a:xfrm>
            <a:off x="839788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9" name="Google Shape;679;p57"/>
          <p:cNvSpPr txBox="1"/>
          <p:nvPr>
            <p:ph idx="1" type="body"/>
          </p:nvPr>
        </p:nvSpPr>
        <p:spPr>
          <a:xfrm>
            <a:off x="839789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80" name="Google Shape;680;p57"/>
          <p:cNvSpPr txBox="1"/>
          <p:nvPr>
            <p:ph idx="2" type="body"/>
          </p:nvPr>
        </p:nvSpPr>
        <p:spPr>
          <a:xfrm>
            <a:off x="839789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1" name="Google Shape;681;p57"/>
          <p:cNvSpPr txBox="1"/>
          <p:nvPr>
            <p:ph idx="3" type="body"/>
          </p:nvPr>
        </p:nvSpPr>
        <p:spPr>
          <a:xfrm>
            <a:off x="6172203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82" name="Google Shape;682;p57"/>
          <p:cNvSpPr txBox="1"/>
          <p:nvPr>
            <p:ph idx="4" type="body"/>
          </p:nvPr>
        </p:nvSpPr>
        <p:spPr>
          <a:xfrm>
            <a:off x="6172203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3" name="Google Shape;683;p57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4" name="Google Shape;684;p57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5" name="Google Shape;685;p57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8"/>
          <p:cNvSpPr txBox="1"/>
          <p:nvPr>
            <p:ph type="title"/>
          </p:nvPr>
        </p:nvSpPr>
        <p:spPr>
          <a:xfrm>
            <a:off x="838200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8" name="Google Shape;688;p58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9" name="Google Shape;689;p58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0" name="Google Shape;690;p58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59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3" name="Google Shape;693;p59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59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60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7" name="Google Shape;697;p60"/>
          <p:cNvSpPr txBox="1"/>
          <p:nvPr>
            <p:ph idx="1" type="body"/>
          </p:nvPr>
        </p:nvSpPr>
        <p:spPr>
          <a:xfrm>
            <a:off x="5183188" y="987437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8" name="Google Shape;698;p60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9" name="Google Shape;699;p60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0" name="Google Shape;700;p60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1" name="Google Shape;701;p60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61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4" name="Google Shape;704;p61"/>
          <p:cNvSpPr/>
          <p:nvPr>
            <p:ph idx="2" type="pic"/>
          </p:nvPr>
        </p:nvSpPr>
        <p:spPr>
          <a:xfrm>
            <a:off x="5183188" y="987437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5" name="Google Shape;705;p61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6" name="Google Shape;706;p61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7" name="Google Shape;707;p61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8" name="Google Shape;708;p61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62"/>
          <p:cNvSpPr txBox="1"/>
          <p:nvPr>
            <p:ph type="title"/>
          </p:nvPr>
        </p:nvSpPr>
        <p:spPr>
          <a:xfrm>
            <a:off x="838200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1" name="Google Shape;711;p62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2" name="Google Shape;712;p62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3" name="Google Shape;713;p62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4" name="Google Shape;714;p62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63"/>
          <p:cNvSpPr txBox="1"/>
          <p:nvPr>
            <p:ph type="title"/>
          </p:nvPr>
        </p:nvSpPr>
        <p:spPr>
          <a:xfrm rot="5400000">
            <a:off x="7133402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7" name="Google Shape;717;p63"/>
          <p:cNvSpPr txBox="1"/>
          <p:nvPr>
            <p:ph idx="1" type="body"/>
          </p:nvPr>
        </p:nvSpPr>
        <p:spPr>
          <a:xfrm rot="5400000">
            <a:off x="1799403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8" name="Google Shape;718;p63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9" name="Google Shape;719;p63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0" name="Google Shape;720;p63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9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9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3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3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37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37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6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838200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838200" y="63563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4038600" y="635635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610600" y="63563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Google Shape;154;p24"/>
          <p:cNvCxnSpPr/>
          <p:nvPr/>
        </p:nvCxnSpPr>
        <p:spPr>
          <a:xfrm>
            <a:off x="685800" y="1050911"/>
            <a:ext cx="11506200" cy="2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406400" y="1554167"/>
            <a:ext cx="11582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8636000" y="76203"/>
            <a:ext cx="33528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4165600" y="76203"/>
            <a:ext cx="44703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10972800" y="6477013"/>
            <a:ext cx="10161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" name="Google Shape;159;p24"/>
          <p:cNvSpPr txBox="1"/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60" name="Google Shape;160;p24"/>
          <p:cNvCxnSpPr/>
          <p:nvPr/>
        </p:nvCxnSpPr>
        <p:spPr>
          <a:xfrm>
            <a:off x="685800" y="1050911"/>
            <a:ext cx="11506200" cy="2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" name="Google Shape;161;p24"/>
          <p:cNvCxnSpPr/>
          <p:nvPr/>
        </p:nvCxnSpPr>
        <p:spPr>
          <a:xfrm>
            <a:off x="685800" y="1057999"/>
            <a:ext cx="11506200" cy="2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8"/>
          <p:cNvSpPr txBox="1"/>
          <p:nvPr>
            <p:ph type="title"/>
          </p:nvPr>
        </p:nvSpPr>
        <p:spPr>
          <a:xfrm>
            <a:off x="838200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5" name="Google Shape;405;p3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6" name="Google Shape;406;p38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7" name="Google Shape;407;p38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8" name="Google Shape;408;p38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1"/>
          <p:cNvSpPr txBox="1"/>
          <p:nvPr>
            <p:ph type="title"/>
          </p:nvPr>
        </p:nvSpPr>
        <p:spPr>
          <a:xfrm>
            <a:off x="838200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4" name="Google Shape;564;p5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51"/>
          <p:cNvSpPr txBox="1"/>
          <p:nvPr>
            <p:ph idx="10" type="dt"/>
          </p:nvPr>
        </p:nvSpPr>
        <p:spPr>
          <a:xfrm>
            <a:off x="8382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51"/>
          <p:cNvSpPr txBox="1"/>
          <p:nvPr>
            <p:ph idx="11" type="ftr"/>
          </p:nvPr>
        </p:nvSpPr>
        <p:spPr>
          <a:xfrm>
            <a:off x="4038600" y="635636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51"/>
          <p:cNvSpPr txBox="1"/>
          <p:nvPr>
            <p:ph idx="12" type="sldNum"/>
          </p:nvPr>
        </p:nvSpPr>
        <p:spPr>
          <a:xfrm>
            <a:off x="8610600" y="63563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64"/>
          <p:cNvSpPr/>
          <p:nvPr/>
        </p:nvSpPr>
        <p:spPr>
          <a:xfrm>
            <a:off x="492921" y="1772816"/>
            <a:ext cx="8358187" cy="201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Síndrome Convulsivo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Status Epiléptico</a:t>
            </a:r>
            <a:endParaRPr b="1" i="0" sz="6000" u="none" cap="none" strike="noStrike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727" name="Google Shape;727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5943600"/>
            <a:ext cx="3529013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64"/>
          <p:cNvSpPr txBox="1"/>
          <p:nvPr/>
        </p:nvSpPr>
        <p:spPr>
          <a:xfrm>
            <a:off x="777243" y="4312416"/>
            <a:ext cx="63246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Dirección de niñez y adolescencia </a:t>
            </a:r>
            <a:endParaRPr/>
          </a:p>
        </p:txBody>
      </p:sp>
      <p:cxnSp>
        <p:nvCxnSpPr>
          <p:cNvPr id="729" name="Google Shape;729;p64"/>
          <p:cNvCxnSpPr/>
          <p:nvPr/>
        </p:nvCxnSpPr>
        <p:spPr>
          <a:xfrm>
            <a:off x="777243" y="3789040"/>
            <a:ext cx="6324600" cy="0"/>
          </a:xfrm>
          <a:prstGeom prst="straightConnector1">
            <a:avLst/>
          </a:prstGeom>
          <a:noFill/>
          <a:ln cap="flat" cmpd="sng" w="57150">
            <a:solidFill>
              <a:srgbClr val="E6323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0" name="Google Shape;730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5010" y="4429717"/>
            <a:ext cx="2099607" cy="1808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73"/>
          <p:cNvSpPr txBox="1"/>
          <p:nvPr>
            <p:ph type="ctrTitle"/>
          </p:nvPr>
        </p:nvSpPr>
        <p:spPr>
          <a:xfrm>
            <a:off x="814400" y="672725"/>
            <a:ext cx="10355100" cy="43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 Medium"/>
              <a:buNone/>
            </a:pPr>
            <a:r>
              <a:rPr b="1" lang="en-US" sz="4000">
                <a:highlight>
                  <a:srgbClr val="FFE599"/>
                </a:highlight>
              </a:rPr>
              <a:t>EL AUMENTO DE LA INCIDENCIA EN LA NIÑEZ SE DEBE PROBABLEMENTE A LA COMBINACIÓN DE UNA SUSCEPTIBILIDAD AUMENTADA Y A LA INCAPACIDAD DE MONTAR UNA ADECUADA RESPUESTA INHIBITORIA</a:t>
            </a:r>
            <a:endParaRPr>
              <a:highlight>
                <a:srgbClr val="FFE599"/>
              </a:highlight>
            </a:endParaRPr>
          </a:p>
        </p:txBody>
      </p:sp>
      <p:sp>
        <p:nvSpPr>
          <p:cNvPr id="788" name="Google Shape;788;p73"/>
          <p:cNvSpPr txBox="1"/>
          <p:nvPr>
            <p:ph idx="1" type="subTitle"/>
          </p:nvPr>
        </p:nvSpPr>
        <p:spPr>
          <a:xfrm>
            <a:off x="3342489" y="5791075"/>
            <a:ext cx="73104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1" lang="en-US" sz="2000">
                <a:solidFill>
                  <a:srgbClr val="523126"/>
                </a:solidFill>
                <a:highlight>
                  <a:schemeClr val="lt2"/>
                </a:highlight>
              </a:rPr>
              <a:t>Scott RC, et al, S E: pathophysiology, epidemiology, and outcomes. Arch Dis Chi</a:t>
            </a:r>
            <a:r>
              <a:rPr b="1" i="1" lang="en-US" sz="2400">
                <a:solidFill>
                  <a:srgbClr val="523126"/>
                </a:solidFill>
                <a:highlight>
                  <a:schemeClr val="lt2"/>
                </a:highlight>
              </a:rPr>
              <a:t>ld</a:t>
            </a:r>
            <a:r>
              <a:rPr b="1" lang="en-US" sz="2400">
                <a:solidFill>
                  <a:schemeClr val="folHlink"/>
                </a:solidFill>
                <a:highlight>
                  <a:schemeClr val="lt2"/>
                </a:highlight>
              </a:rPr>
              <a:t> </a:t>
            </a:r>
            <a:r>
              <a:rPr lang="en-US" sz="2400">
                <a:solidFill>
                  <a:schemeClr val="folHlink"/>
                </a:solidFill>
              </a:rPr>
              <a:t> </a:t>
            </a:r>
            <a:endParaRPr/>
          </a:p>
        </p:txBody>
      </p:sp>
      <p:cxnSp>
        <p:nvCxnSpPr>
          <p:cNvPr id="789" name="Google Shape;789;p73"/>
          <p:cNvCxnSpPr/>
          <p:nvPr/>
        </p:nvCxnSpPr>
        <p:spPr>
          <a:xfrm>
            <a:off x="5486400" y="5410200"/>
            <a:ext cx="4419600" cy="0"/>
          </a:xfrm>
          <a:prstGeom prst="straightConnector1">
            <a:avLst/>
          </a:prstGeom>
          <a:noFill/>
          <a:ln cap="flat" cmpd="sng" w="9525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74"/>
          <p:cNvSpPr txBox="1"/>
          <p:nvPr>
            <p:ph idx="1" type="body"/>
          </p:nvPr>
        </p:nvSpPr>
        <p:spPr>
          <a:xfrm>
            <a:off x="168175" y="448475"/>
            <a:ext cx="11828700" cy="59466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23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</a:t>
            </a:r>
            <a:r>
              <a:rPr b="1" lang="en-US" sz="7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“el cerebro es tiempo”</a:t>
            </a:r>
            <a:endParaRPr b="1" sz="7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7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5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5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b="1" lang="en-US" sz="5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b="1" lang="en-US" sz="5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30 minutos comienza el     daño neuronal</a:t>
            </a:r>
            <a:endParaRPr b="1" sz="5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5" name="Google Shape;795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4550" y="2127700"/>
            <a:ext cx="2427377" cy="1740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75"/>
          <p:cNvSpPr txBox="1"/>
          <p:nvPr>
            <p:ph type="title"/>
          </p:nvPr>
        </p:nvSpPr>
        <p:spPr>
          <a:xfrm>
            <a:off x="2318627" y="200375"/>
            <a:ext cx="4352400" cy="781200"/>
          </a:xfrm>
          <a:prstGeom prst="rect">
            <a:avLst/>
          </a:prstGeom>
          <a:solidFill>
            <a:srgbClr val="1C4587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b="1" lang="en-US">
                <a:solidFill>
                  <a:schemeClr val="lt2"/>
                </a:solidFill>
              </a:rPr>
              <a:t>EPIDEMIOLOGÍA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801" name="Google Shape;801;p75"/>
          <p:cNvSpPr txBox="1"/>
          <p:nvPr>
            <p:ph idx="1" type="body"/>
          </p:nvPr>
        </p:nvSpPr>
        <p:spPr>
          <a:xfrm>
            <a:off x="670200" y="1150050"/>
            <a:ext cx="10851600" cy="45579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397842" lvl="0" marL="342900" rtl="0" algn="l">
              <a:spcBef>
                <a:spcPts val="0"/>
              </a:spcBef>
              <a:spcAft>
                <a:spcPts val="0"/>
              </a:spcAft>
              <a:buSzPct val="92057"/>
              <a:buChar char="●"/>
            </a:pPr>
            <a:r>
              <a:rPr b="1" lang="en-US" sz="14730">
                <a:solidFill>
                  <a:schemeClr val="dk1"/>
                </a:solidFill>
              </a:rPr>
              <a:t>Mortalidad </a:t>
            </a:r>
            <a:r>
              <a:rPr lang="en-US" sz="14730">
                <a:solidFill>
                  <a:schemeClr val="dk1"/>
                </a:solidFill>
              </a:rPr>
              <a:t>                            3 - 6 %</a:t>
            </a:r>
            <a:endParaRPr sz="14030"/>
          </a:p>
          <a:p>
            <a:pPr indent="-397842" lvl="0" marL="342900" rtl="0" algn="l">
              <a:spcBef>
                <a:spcPts val="721"/>
              </a:spcBef>
              <a:spcAft>
                <a:spcPts val="0"/>
              </a:spcAft>
              <a:buSzPct val="92057"/>
              <a:buChar char="●"/>
            </a:pPr>
            <a:r>
              <a:rPr b="1" lang="en-US" sz="14730">
                <a:solidFill>
                  <a:schemeClr val="dk1"/>
                </a:solidFill>
              </a:rPr>
              <a:t>Morbilidad </a:t>
            </a:r>
            <a:r>
              <a:rPr lang="en-US" sz="14730">
                <a:solidFill>
                  <a:schemeClr val="dk1"/>
                </a:solidFill>
              </a:rPr>
              <a:t> </a:t>
            </a:r>
            <a:endParaRPr sz="14730">
              <a:solidFill>
                <a:schemeClr val="dk1"/>
              </a:solidFill>
            </a:endParaRPr>
          </a:p>
          <a:p>
            <a:pPr indent="0" lvl="0" marL="342900" rtl="0" algn="l">
              <a:spcBef>
                <a:spcPts val="721"/>
              </a:spcBef>
              <a:spcAft>
                <a:spcPts val="0"/>
              </a:spcAft>
              <a:buNone/>
            </a:pPr>
            <a:r>
              <a:t/>
            </a:r>
            <a:endParaRPr sz="353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721"/>
              </a:spcBef>
              <a:spcAft>
                <a:spcPts val="0"/>
              </a:spcAft>
              <a:buSzPct val="29899"/>
              <a:buFont typeface="Libre Franklin"/>
              <a:buNone/>
            </a:pPr>
            <a:r>
              <a:rPr lang="en-US" sz="9130"/>
              <a:t>      </a:t>
            </a:r>
            <a:r>
              <a:rPr b="1" lang="en-US" sz="11530"/>
              <a:t>-</a:t>
            </a:r>
            <a:r>
              <a:rPr b="1" lang="en-US" sz="11930"/>
              <a:t> </a:t>
            </a:r>
            <a:r>
              <a:rPr b="1" lang="en-US" sz="13137"/>
              <a:t>Secuelas neurológicas de 6% en &gt;3 años</a:t>
            </a:r>
            <a:endParaRPr sz="12437"/>
          </a:p>
          <a:p>
            <a:pPr indent="-342900" lvl="0" marL="342900" rtl="0" algn="l">
              <a:lnSpc>
                <a:spcPct val="100000"/>
              </a:lnSpc>
              <a:spcBef>
                <a:spcPts val="721"/>
              </a:spcBef>
              <a:spcAft>
                <a:spcPts val="0"/>
              </a:spcAft>
              <a:buSzPts val="683"/>
              <a:buFont typeface="Libre Franklin"/>
              <a:buNone/>
            </a:pPr>
            <a:r>
              <a:rPr b="1" lang="en-US" sz="13137"/>
              <a:t>        pero del 29 % en menores de 1 año</a:t>
            </a:r>
            <a:endParaRPr sz="12437"/>
          </a:p>
          <a:p>
            <a:pPr indent="-342900" lvl="0" marL="342900" rtl="0" algn="l">
              <a:lnSpc>
                <a:spcPct val="100000"/>
              </a:lnSpc>
              <a:spcBef>
                <a:spcPts val="721"/>
              </a:spcBef>
              <a:spcAft>
                <a:spcPts val="0"/>
              </a:spcAft>
              <a:buSzPts val="683"/>
              <a:buFont typeface="Libre Franklin"/>
              <a:buNone/>
            </a:pPr>
            <a:r>
              <a:rPr b="1" lang="en-US" sz="13137"/>
              <a:t>       </a:t>
            </a:r>
            <a:endParaRPr sz="12437"/>
          </a:p>
          <a:p>
            <a:pPr indent="-342900" lvl="0" marL="342900" rtl="0" algn="l">
              <a:lnSpc>
                <a:spcPct val="100000"/>
              </a:lnSpc>
              <a:spcBef>
                <a:spcPts val="721"/>
              </a:spcBef>
              <a:spcAft>
                <a:spcPts val="0"/>
              </a:spcAft>
              <a:buSzPts val="683"/>
              <a:buFont typeface="Libre Franklin"/>
              <a:buNone/>
            </a:pPr>
            <a:r>
              <a:rPr b="1" lang="en-US" sz="13137"/>
              <a:t>      - El SE recurrente aparece en 17 %, de los </a:t>
            </a:r>
            <a:endParaRPr sz="12437"/>
          </a:p>
          <a:p>
            <a:pPr indent="-342900" lvl="0" marL="342900" rtl="0" algn="l">
              <a:lnSpc>
                <a:spcPct val="100000"/>
              </a:lnSpc>
              <a:spcBef>
                <a:spcPts val="721"/>
              </a:spcBef>
              <a:spcAft>
                <a:spcPts val="0"/>
              </a:spcAft>
              <a:buSzPts val="683"/>
              <a:buFont typeface="Libre Franklin"/>
              <a:buNone/>
            </a:pPr>
            <a:r>
              <a:rPr b="1" lang="en-US" sz="13137"/>
              <a:t>        cuales 11% tuvieron un insulto agudo y </a:t>
            </a:r>
            <a:endParaRPr sz="12437"/>
          </a:p>
          <a:p>
            <a:pPr indent="-342900" lvl="0" marL="342900" rtl="0" algn="l">
              <a:lnSpc>
                <a:spcPct val="100000"/>
              </a:lnSpc>
              <a:spcBef>
                <a:spcPts val="721"/>
              </a:spcBef>
              <a:spcAft>
                <a:spcPts val="0"/>
              </a:spcAft>
              <a:buSzPts val="683"/>
              <a:buFont typeface="Libre Franklin"/>
              <a:buNone/>
            </a:pPr>
            <a:r>
              <a:rPr b="1" lang="en-US" sz="13137"/>
              <a:t>        44% un daño cerebral crónico</a:t>
            </a:r>
            <a:endParaRPr sz="12437"/>
          </a:p>
          <a:p>
            <a:pPr indent="-342900" lvl="0" marL="342900" rtl="0" algn="l">
              <a:lnSpc>
                <a:spcPct val="60000"/>
              </a:lnSpc>
              <a:spcBef>
                <a:spcPts val="592"/>
              </a:spcBef>
              <a:spcAft>
                <a:spcPts val="0"/>
              </a:spcAft>
              <a:buSzPct val="70000"/>
              <a:buFont typeface="Libre Franklin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60000"/>
              </a:lnSpc>
              <a:spcBef>
                <a:spcPts val="592"/>
              </a:spcBef>
              <a:spcAft>
                <a:spcPts val="0"/>
              </a:spcAft>
              <a:buSzPct val="70000"/>
              <a:buFont typeface="Libre Franklin"/>
              <a:buNone/>
            </a:pPr>
            <a:r>
              <a:t/>
            </a:r>
            <a:endParaRPr/>
          </a:p>
        </p:txBody>
      </p:sp>
      <p:sp>
        <p:nvSpPr>
          <p:cNvPr id="802" name="Google Shape;802;p75"/>
          <p:cNvSpPr/>
          <p:nvPr/>
        </p:nvSpPr>
        <p:spPr>
          <a:xfrm>
            <a:off x="4237425" y="1489551"/>
            <a:ext cx="1371600" cy="324900"/>
          </a:xfrm>
          <a:prstGeom prst="rightArrow">
            <a:avLst>
              <a:gd fmla="val 50000" name="adj1"/>
              <a:gd fmla="val 64286" name="adj2"/>
            </a:avLst>
          </a:prstGeom>
          <a:solidFill>
            <a:srgbClr val="F1C23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3" name="Google Shape;803;p75"/>
          <p:cNvSpPr txBox="1"/>
          <p:nvPr/>
        </p:nvSpPr>
        <p:spPr>
          <a:xfrm>
            <a:off x="2020627" y="5771768"/>
            <a:ext cx="7519500" cy="846600"/>
          </a:xfrm>
          <a:prstGeom prst="rect">
            <a:avLst/>
          </a:prstGeom>
          <a:solidFill>
            <a:srgbClr val="F7E09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2250" lvl="0" marL="22860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954F72"/>
              </a:buClr>
              <a:buSzPts val="3500"/>
              <a:buFont typeface="Arial"/>
              <a:buChar char="•"/>
            </a:pPr>
            <a:r>
              <a:rPr b="1" lang="en-US" sz="3500">
                <a:solidFill>
                  <a:srgbClr val="954F7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Ambas aumentan con el tiempo de actividad convulsiva</a:t>
            </a:r>
            <a:endParaRPr b="1" sz="3500">
              <a:solidFill>
                <a:srgbClr val="954F7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76"/>
          <p:cNvSpPr txBox="1"/>
          <p:nvPr>
            <p:ph type="title"/>
          </p:nvPr>
        </p:nvSpPr>
        <p:spPr>
          <a:xfrm>
            <a:off x="1871677" y="161925"/>
            <a:ext cx="8667600" cy="838200"/>
          </a:xfrm>
          <a:prstGeom prst="rect">
            <a:avLst/>
          </a:prstGeom>
          <a:solidFill>
            <a:srgbClr val="1C4587"/>
          </a:solidFill>
          <a:ln cap="flat" cmpd="sng" w="38100">
            <a:solidFill>
              <a:srgbClr val="524B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 Medium"/>
              <a:buNone/>
            </a:pPr>
            <a:r>
              <a:rPr b="1" lang="en-US">
                <a:solidFill>
                  <a:schemeClr val="lt2"/>
                </a:solidFill>
              </a:rPr>
              <a:t>EFECTOS SISTÉMICOS Y CENTRALES</a:t>
            </a:r>
            <a:r>
              <a:rPr b="1" lang="en-US" u="sng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endParaRPr b="1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09" name="Google Shape;809;p76"/>
          <p:cNvSpPr txBox="1"/>
          <p:nvPr>
            <p:ph idx="1" type="body"/>
          </p:nvPr>
        </p:nvSpPr>
        <p:spPr>
          <a:xfrm>
            <a:off x="1131000" y="1447800"/>
            <a:ext cx="9969000" cy="3672300"/>
          </a:xfrm>
          <a:prstGeom prst="rect">
            <a:avLst/>
          </a:prstGeom>
          <a:solidFill>
            <a:srgbClr val="FFE599"/>
          </a:solidFill>
          <a:ln cap="flat" cmpd="sng" w="38100">
            <a:solidFill>
              <a:srgbClr val="8553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70000"/>
              <a:buFont typeface="Libre Franklin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12"/>
              </a:spcBef>
              <a:spcAft>
                <a:spcPts val="0"/>
              </a:spcAft>
              <a:buSzPct val="31381"/>
              <a:buFont typeface="Libre Franklin"/>
              <a:buNone/>
            </a:pPr>
            <a:r>
              <a:rPr lang="en-US"/>
              <a:t>       </a:t>
            </a:r>
            <a:r>
              <a:rPr b="1" lang="en-US"/>
              <a:t>-</a:t>
            </a:r>
            <a:r>
              <a:rPr b="1" lang="en-US" sz="4405"/>
              <a:t> </a:t>
            </a:r>
            <a:r>
              <a:rPr b="1" lang="en-US" sz="7137"/>
              <a:t> </a:t>
            </a:r>
            <a:r>
              <a:rPr b="1" lang="en-US" sz="7537">
                <a:latin typeface="Source Sans Pro"/>
                <a:ea typeface="Source Sans Pro"/>
                <a:cs typeface="Source Sans Pro"/>
                <a:sym typeface="Source Sans Pro"/>
              </a:rPr>
              <a:t>Sistémicos </a:t>
            </a:r>
            <a:r>
              <a:rPr b="1" lang="en-US" sz="7137">
                <a:latin typeface="Source Sans Pro"/>
                <a:ea typeface="Source Sans Pro"/>
                <a:cs typeface="Source Sans Pro"/>
                <a:sym typeface="Source Sans Pro"/>
              </a:rPr>
              <a:t>                             - </a:t>
            </a:r>
            <a:r>
              <a:rPr b="1" lang="en-US" sz="7537">
                <a:latin typeface="Source Sans Pro"/>
                <a:ea typeface="Source Sans Pro"/>
                <a:cs typeface="Source Sans Pro"/>
                <a:sym typeface="Source Sans Pro"/>
              </a:rPr>
              <a:t>Centrales</a:t>
            </a:r>
            <a:endParaRPr b="1" sz="7137"/>
          </a:p>
          <a:p>
            <a:pPr indent="-342900" lvl="0" marL="342900" rtl="0" algn="l">
              <a:lnSpc>
                <a:spcPct val="160000"/>
              </a:lnSpc>
              <a:spcBef>
                <a:spcPts val="544"/>
              </a:spcBef>
              <a:spcAft>
                <a:spcPts val="0"/>
              </a:spcAft>
              <a:buSzPct val="31381"/>
              <a:buFont typeface="Libre Franklin"/>
              <a:buNone/>
            </a:pPr>
            <a:r>
              <a:rPr lang="en-US" sz="7137"/>
              <a:t>       </a:t>
            </a:r>
            <a:r>
              <a:rPr lang="en-US" sz="6737"/>
              <a:t>PAM  - PVC                                          Flujo cerebral</a:t>
            </a:r>
            <a:endParaRPr sz="7137"/>
          </a:p>
          <a:p>
            <a:pPr indent="-342900" lvl="0" marL="342900" rtl="0" algn="l">
              <a:lnSpc>
                <a:spcPct val="180000"/>
              </a:lnSpc>
              <a:spcBef>
                <a:spcPts val="476"/>
              </a:spcBef>
              <a:spcAft>
                <a:spcPts val="0"/>
              </a:spcAft>
              <a:buSzPct val="29088"/>
              <a:buFont typeface="Libre Franklin"/>
              <a:buNone/>
            </a:pPr>
            <a:r>
              <a:rPr lang="en-US" sz="6737"/>
              <a:t>        Glucemia                                            Flujo de glucosa</a:t>
            </a:r>
            <a:endParaRPr sz="7137"/>
          </a:p>
          <a:p>
            <a:pPr indent="-342900" lvl="0" marL="342900" rtl="0" algn="l">
              <a:lnSpc>
                <a:spcPct val="180000"/>
              </a:lnSpc>
              <a:spcBef>
                <a:spcPts val="476"/>
              </a:spcBef>
              <a:spcAft>
                <a:spcPts val="0"/>
              </a:spcAft>
              <a:buSzPct val="29088"/>
              <a:buFont typeface="Libre Franklin"/>
              <a:buNone/>
            </a:pPr>
            <a:r>
              <a:rPr lang="en-US" sz="6737"/>
              <a:t>       Taquicardia                                          utilización de O</a:t>
            </a:r>
            <a:r>
              <a:rPr lang="en-US" sz="4005"/>
              <a:t>2</a:t>
            </a:r>
            <a:endParaRPr sz="4405"/>
          </a:p>
          <a:p>
            <a:pPr indent="-342900" lvl="0" marL="342900" rtl="0" algn="l">
              <a:spcBef>
                <a:spcPts val="476"/>
              </a:spcBef>
              <a:spcAft>
                <a:spcPts val="0"/>
              </a:spcAft>
              <a:buSzPct val="70000"/>
              <a:buFont typeface="Libre Franklin"/>
              <a:buNone/>
            </a:pPr>
            <a:r>
              <a:rPr lang="en-US" sz="2800"/>
              <a:t>     </a:t>
            </a:r>
            <a:endParaRPr/>
          </a:p>
        </p:txBody>
      </p:sp>
      <p:sp>
        <p:nvSpPr>
          <p:cNvPr id="810" name="Google Shape;810;p76"/>
          <p:cNvSpPr/>
          <p:nvPr/>
        </p:nvSpPr>
        <p:spPr>
          <a:xfrm>
            <a:off x="1244425" y="2276474"/>
            <a:ext cx="457200" cy="381000"/>
          </a:xfrm>
          <a:prstGeom prst="upArrow">
            <a:avLst>
              <a:gd fmla="val 50000" name="adj1"/>
              <a:gd fmla="val 25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1" name="Google Shape;811;p76"/>
          <p:cNvSpPr/>
          <p:nvPr/>
        </p:nvSpPr>
        <p:spPr>
          <a:xfrm>
            <a:off x="1206325" y="3055350"/>
            <a:ext cx="533400" cy="457200"/>
          </a:xfrm>
          <a:prstGeom prst="upArrow">
            <a:avLst>
              <a:gd fmla="val 50000" name="adj1"/>
              <a:gd fmla="val 25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2" name="Google Shape;812;p76"/>
          <p:cNvSpPr/>
          <p:nvPr/>
        </p:nvSpPr>
        <p:spPr>
          <a:xfrm>
            <a:off x="6375309" y="2238374"/>
            <a:ext cx="533400" cy="457200"/>
          </a:xfrm>
          <a:prstGeom prst="upArrow">
            <a:avLst>
              <a:gd fmla="val 50000" name="adj1"/>
              <a:gd fmla="val 25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3" name="Google Shape;813;p76"/>
          <p:cNvSpPr/>
          <p:nvPr/>
        </p:nvSpPr>
        <p:spPr>
          <a:xfrm>
            <a:off x="6356259" y="2950850"/>
            <a:ext cx="609600" cy="533400"/>
          </a:xfrm>
          <a:prstGeom prst="upArrow">
            <a:avLst>
              <a:gd fmla="val 50000" name="adj1"/>
              <a:gd fmla="val 25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4" name="Google Shape;814;p76"/>
          <p:cNvSpPr/>
          <p:nvPr/>
        </p:nvSpPr>
        <p:spPr>
          <a:xfrm>
            <a:off x="6337197" y="3739513"/>
            <a:ext cx="609600" cy="533400"/>
          </a:xfrm>
          <a:prstGeom prst="upArrow">
            <a:avLst>
              <a:gd fmla="val 50000" name="adj1"/>
              <a:gd fmla="val 25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5" name="Google Shape;815;p76"/>
          <p:cNvSpPr/>
          <p:nvPr/>
        </p:nvSpPr>
        <p:spPr>
          <a:xfrm>
            <a:off x="1622701" y="5316875"/>
            <a:ext cx="8667600" cy="1051500"/>
          </a:xfrm>
          <a:prstGeom prst="rect">
            <a:avLst/>
          </a:prstGeom>
          <a:solidFill>
            <a:srgbClr val="F3EAE0"/>
          </a:solidFill>
          <a:ln cap="flat" cmpd="sng" w="9525">
            <a:solidFill>
              <a:srgbClr val="8553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b="1" lang="en-US" sz="3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Intento del organismo de mantener la                 </a:t>
            </a:r>
            <a:endParaRPr/>
          </a:p>
          <a:p>
            <a:pPr indent="-228600" lvl="0" marL="228600" marR="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             homeostasis         </a:t>
            </a:r>
            <a:endParaRPr b="1"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77"/>
          <p:cNvSpPr txBox="1"/>
          <p:nvPr>
            <p:ph idx="1" type="body"/>
          </p:nvPr>
        </p:nvSpPr>
        <p:spPr>
          <a:xfrm>
            <a:off x="605012" y="1185038"/>
            <a:ext cx="10731600" cy="5326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5231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2240"/>
              <a:buFont typeface="Libre Franklin"/>
              <a:buNone/>
            </a:pPr>
            <a:r>
              <a:rPr lang="en-US"/>
              <a:t>  </a:t>
            </a:r>
            <a:r>
              <a:rPr b="1" lang="en-US"/>
              <a:t>  </a:t>
            </a:r>
            <a:r>
              <a:rPr b="1" lang="en-US" sz="3600"/>
              <a:t>Sistémico</a:t>
            </a:r>
            <a:r>
              <a:rPr b="1" lang="en-US"/>
              <a:t>                                           </a:t>
            </a:r>
            <a:r>
              <a:rPr b="1" lang="en-US" sz="3600"/>
              <a:t>Central 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SzPts val="1960"/>
              <a:buChar char="🞭"/>
            </a:pPr>
            <a:r>
              <a:rPr lang="en-US" sz="2800"/>
              <a:t> Acidosis resp y metabólica                           FSC</a:t>
            </a:r>
            <a:endParaRPr sz="2800"/>
          </a:p>
          <a:p>
            <a:pPr indent="-342900" lvl="0" marL="342900" rtl="0" algn="l">
              <a:lnSpc>
                <a:spcPct val="50000"/>
              </a:lnSpc>
              <a:spcBef>
                <a:spcPts val="560"/>
              </a:spcBef>
              <a:spcAft>
                <a:spcPts val="0"/>
              </a:spcAft>
              <a:buSzPts val="1960"/>
              <a:buFont typeface="Libre Franklin"/>
              <a:buNone/>
            </a:pPr>
            <a:r>
              <a:t/>
            </a:r>
            <a:endParaRPr sz="2800"/>
          </a:p>
          <a:p>
            <a:pPr indent="-342900" lvl="0" marL="342900" rtl="0" algn="l">
              <a:lnSpc>
                <a:spcPct val="50000"/>
              </a:lnSpc>
              <a:spcBef>
                <a:spcPts val="560"/>
              </a:spcBef>
              <a:spcAft>
                <a:spcPts val="0"/>
              </a:spcAft>
              <a:buSzPts val="1960"/>
              <a:buChar char="🞭"/>
            </a:pPr>
            <a:r>
              <a:rPr lang="en-US" sz="2800"/>
              <a:t> Desbalance electrolítico      K                       Flujo de glucosa</a:t>
            </a:r>
            <a:endParaRPr/>
          </a:p>
          <a:p>
            <a:pPr indent="-342900" lvl="0" marL="342900" rtl="0" algn="l">
              <a:lnSpc>
                <a:spcPct val="50000"/>
              </a:lnSpc>
              <a:spcBef>
                <a:spcPts val="560"/>
              </a:spcBef>
              <a:spcAft>
                <a:spcPts val="0"/>
              </a:spcAft>
              <a:buSzPts val="1960"/>
              <a:buFont typeface="Libre Franklin"/>
              <a:buNone/>
            </a:pPr>
            <a:r>
              <a:t/>
            </a:r>
            <a:endParaRPr sz="2800"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960"/>
              <a:buChar char="🞭"/>
            </a:pPr>
            <a:r>
              <a:rPr lang="en-US" sz="2800"/>
              <a:t> Hipertermia                                                          Oxigenación  cerebral                        </a:t>
            </a:r>
            <a:endParaRPr sz="2800"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240"/>
              <a:buFont typeface="Libre Franklin"/>
              <a:buNone/>
            </a:pPr>
            <a:r>
              <a:rPr lang="en-US"/>
              <a:t>    </a:t>
            </a:r>
            <a:r>
              <a:rPr lang="en-US" sz="2800"/>
              <a:t>Rabdomiolisis</a:t>
            </a:r>
            <a:endParaRPr sz="2800"/>
          </a:p>
          <a:p>
            <a:pPr indent="-342900" lvl="0" marL="342900" rtl="0" algn="l">
              <a:lnSpc>
                <a:spcPct val="50000"/>
              </a:lnSpc>
              <a:spcBef>
                <a:spcPts val="560"/>
              </a:spcBef>
              <a:spcAft>
                <a:spcPts val="0"/>
              </a:spcAft>
              <a:buSzPts val="1960"/>
              <a:buFont typeface="Libre Franklin"/>
              <a:buNone/>
            </a:pPr>
            <a:r>
              <a:t/>
            </a:r>
            <a:endParaRPr sz="2800"/>
          </a:p>
          <a:p>
            <a:pPr indent="-342900" lvl="0" marL="342900" rtl="0" algn="l">
              <a:lnSpc>
                <a:spcPct val="50000"/>
              </a:lnSpc>
              <a:spcBef>
                <a:spcPts val="640"/>
              </a:spcBef>
              <a:spcAft>
                <a:spcPts val="0"/>
              </a:spcAft>
              <a:buSzPts val="2240"/>
              <a:buFont typeface="Libre Franklin"/>
              <a:buNone/>
            </a:pPr>
            <a:r>
              <a:rPr lang="en-US"/>
              <a:t>                                                                            </a:t>
            </a:r>
            <a:endParaRPr/>
          </a:p>
          <a:p>
            <a:pPr indent="-342900" lvl="0" marL="342900" rtl="0" algn="l">
              <a:lnSpc>
                <a:spcPct val="50000"/>
              </a:lnSpc>
              <a:spcBef>
                <a:spcPts val="640"/>
              </a:spcBef>
              <a:spcAft>
                <a:spcPts val="0"/>
              </a:spcAft>
              <a:buSzPts val="2240"/>
              <a:buFont typeface="Libre Franklin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50000"/>
              </a:lnSpc>
              <a:spcBef>
                <a:spcPts val="640"/>
              </a:spcBef>
              <a:spcAft>
                <a:spcPts val="0"/>
              </a:spcAft>
              <a:buSzPts val="2240"/>
              <a:buFont typeface="Libre Franklin"/>
              <a:buNone/>
            </a:pPr>
            <a:r>
              <a:rPr lang="en-US"/>
              <a:t>      </a:t>
            </a:r>
            <a:endParaRPr/>
          </a:p>
          <a:p>
            <a:pPr indent="-342900" lvl="0" marL="342900" rtl="0" algn="l">
              <a:lnSpc>
                <a:spcPct val="50000"/>
              </a:lnSpc>
              <a:spcBef>
                <a:spcPts val="640"/>
              </a:spcBef>
              <a:spcAft>
                <a:spcPts val="0"/>
              </a:spcAft>
              <a:buSzPts val="2240"/>
              <a:buFont typeface="Libre Franklin"/>
              <a:buNone/>
            </a:pPr>
            <a:r>
              <a:rPr lang="en-US"/>
              <a:t>   </a:t>
            </a:r>
            <a:endParaRPr/>
          </a:p>
          <a:p>
            <a:pPr indent="-342900" lvl="0" marL="342900" rtl="0" algn="l">
              <a:lnSpc>
                <a:spcPct val="50000"/>
              </a:lnSpc>
              <a:spcBef>
                <a:spcPts val="640"/>
              </a:spcBef>
              <a:spcAft>
                <a:spcPts val="0"/>
              </a:spcAft>
              <a:buSzPts val="2240"/>
              <a:buFont typeface="Libre Franklin"/>
              <a:buNone/>
            </a:pPr>
            <a:r>
              <a:rPr lang="en-US"/>
              <a:t>                               </a:t>
            </a:r>
            <a:r>
              <a:rPr lang="en-US" sz="2000"/>
              <a:t>30´                60´</a:t>
            </a:r>
            <a:endParaRPr/>
          </a:p>
          <a:p>
            <a:pPr indent="-342900" lvl="0" marL="342900" rtl="0" algn="l">
              <a:lnSpc>
                <a:spcPct val="50000"/>
              </a:lnSpc>
              <a:spcBef>
                <a:spcPts val="720"/>
              </a:spcBef>
              <a:spcAft>
                <a:spcPts val="0"/>
              </a:spcAft>
              <a:buSzPts val="2520"/>
              <a:buFont typeface="Libre Franklin"/>
              <a:buNone/>
            </a:pPr>
            <a:r>
              <a:rPr b="1" lang="en-US" sz="3600"/>
              <a:t>                                                                  </a:t>
            </a:r>
            <a:r>
              <a:rPr b="1" lang="en-US" sz="2800"/>
              <a:t>falla </a:t>
            </a:r>
            <a:endParaRPr/>
          </a:p>
          <a:p>
            <a:pPr indent="-342900" lvl="0" marL="342900" rtl="0" algn="l">
              <a:lnSpc>
                <a:spcPct val="50000"/>
              </a:lnSpc>
              <a:spcBef>
                <a:spcPts val="720"/>
              </a:spcBef>
              <a:spcAft>
                <a:spcPts val="0"/>
              </a:spcAft>
              <a:buSzPts val="1960"/>
              <a:buFont typeface="Libre Franklin"/>
              <a:buNone/>
            </a:pPr>
            <a:r>
              <a:rPr b="1" lang="en-US" sz="2800"/>
              <a:t>                                                                              homeostasis</a:t>
            </a:r>
            <a:r>
              <a:rPr lang="en-US" sz="3600"/>
              <a:t>  </a:t>
            </a:r>
            <a:r>
              <a:rPr lang="en-US"/>
              <a:t>               </a:t>
            </a:r>
            <a:endParaRPr/>
          </a:p>
        </p:txBody>
      </p:sp>
      <p:sp>
        <p:nvSpPr>
          <p:cNvPr id="821" name="Google Shape;821;p77"/>
          <p:cNvSpPr/>
          <p:nvPr/>
        </p:nvSpPr>
        <p:spPr>
          <a:xfrm flipH="1">
            <a:off x="5164403" y="2686900"/>
            <a:ext cx="304800" cy="228600"/>
          </a:xfrm>
          <a:prstGeom prst="upArrow">
            <a:avLst>
              <a:gd fmla="val 50000" name="adj1"/>
              <a:gd fmla="val 55637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2" name="Google Shape;822;p77"/>
          <p:cNvSpPr/>
          <p:nvPr/>
        </p:nvSpPr>
        <p:spPr>
          <a:xfrm>
            <a:off x="7107464" y="2213705"/>
            <a:ext cx="304800" cy="381000"/>
          </a:xfrm>
          <a:prstGeom prst="downArrow">
            <a:avLst>
              <a:gd fmla="val 50000" name="adj1"/>
              <a:gd fmla="val 3125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3" name="Google Shape;823;p77"/>
          <p:cNvSpPr/>
          <p:nvPr/>
        </p:nvSpPr>
        <p:spPr>
          <a:xfrm>
            <a:off x="7107464" y="2686909"/>
            <a:ext cx="304800" cy="381000"/>
          </a:xfrm>
          <a:prstGeom prst="downArrow">
            <a:avLst>
              <a:gd fmla="val 50000" name="adj1"/>
              <a:gd fmla="val 3125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4" name="Google Shape;824;p77"/>
          <p:cNvSpPr/>
          <p:nvPr/>
        </p:nvSpPr>
        <p:spPr>
          <a:xfrm>
            <a:off x="7107464" y="3238492"/>
            <a:ext cx="304800" cy="381000"/>
          </a:xfrm>
          <a:prstGeom prst="downArrow">
            <a:avLst>
              <a:gd fmla="val 50000" name="adj1"/>
              <a:gd fmla="val 3125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5" name="Google Shape;825;p77"/>
          <p:cNvSpPr/>
          <p:nvPr/>
        </p:nvSpPr>
        <p:spPr>
          <a:xfrm>
            <a:off x="3605064" y="4338327"/>
            <a:ext cx="4267188" cy="647298"/>
          </a:xfrm>
          <a:custGeom>
            <a:rect b="b" l="l" r="r" t="t"/>
            <a:pathLst>
              <a:path extrusionOk="0" h="21600" w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extrusionOk="0" h="21600" w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extrusionOk="0" h="21600" w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26" name="Google Shape;826;p77"/>
          <p:cNvSpPr/>
          <p:nvPr/>
        </p:nvSpPr>
        <p:spPr>
          <a:xfrm>
            <a:off x="727200" y="210800"/>
            <a:ext cx="10470300" cy="757200"/>
          </a:xfrm>
          <a:prstGeom prst="rect">
            <a:avLst/>
          </a:prstGeom>
          <a:solidFill>
            <a:srgbClr val="FFD966"/>
          </a:solidFill>
          <a:ln cap="flat" cmpd="sng" w="28575">
            <a:solidFill>
              <a:srgbClr val="5231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5231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Luego de 30` a 60 ´comienzan a fallar los  mecanismo  homeostáticos</a:t>
            </a:r>
            <a:r>
              <a:rPr lang="en-US" sz="2400">
                <a:solidFill>
                  <a:srgbClr val="5231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78"/>
          <p:cNvSpPr txBox="1"/>
          <p:nvPr>
            <p:ph type="title"/>
          </p:nvPr>
        </p:nvSpPr>
        <p:spPr>
          <a:xfrm>
            <a:off x="2398472" y="203200"/>
            <a:ext cx="4758600" cy="762000"/>
          </a:xfrm>
          <a:prstGeom prst="rect">
            <a:avLst/>
          </a:prstGeom>
          <a:solidFill>
            <a:srgbClr val="1C458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b="1" lang="en-US">
                <a:solidFill>
                  <a:schemeClr val="lt2"/>
                </a:solidFill>
              </a:rPr>
              <a:t>RESPIRATORIO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832" name="Google Shape;832;p78"/>
          <p:cNvSpPr txBox="1"/>
          <p:nvPr>
            <p:ph idx="1" type="body"/>
          </p:nvPr>
        </p:nvSpPr>
        <p:spPr>
          <a:xfrm>
            <a:off x="691400" y="1235875"/>
            <a:ext cx="11099700" cy="50817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32500" lnSpcReduction="20000"/>
          </a:bodyPr>
          <a:lstStyle/>
          <a:p>
            <a:pPr indent="-194881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 sz="3600" u="sng"/>
          </a:p>
          <a:p>
            <a:pPr indent="-238909" lvl="0" marL="342900" rtl="0" algn="l">
              <a:lnSpc>
                <a:spcPct val="90000"/>
              </a:lnSpc>
              <a:spcBef>
                <a:spcPts val="721"/>
              </a:spcBef>
              <a:spcAft>
                <a:spcPts val="0"/>
              </a:spcAft>
              <a:buSzPts val="887"/>
              <a:buChar char="🞭"/>
            </a:pPr>
            <a:r>
              <a:rPr b="1" lang="en-US" sz="10985" u="sng"/>
              <a:t>Hipoxia  e hipercapnia</a:t>
            </a:r>
            <a:r>
              <a:rPr lang="en-US" sz="10985"/>
              <a:t>  </a:t>
            </a:r>
            <a:r>
              <a:rPr lang="en-US" sz="11643"/>
              <a:t>      </a:t>
            </a:r>
            <a:r>
              <a:rPr lang="en-US" sz="10743"/>
              <a:t>causa y/o consecuencia</a:t>
            </a:r>
            <a:endParaRPr sz="10943"/>
          </a:p>
          <a:p>
            <a:pPr indent="0" lvl="0" marL="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SzPts val="683"/>
              <a:buNone/>
            </a:pPr>
            <a:r>
              <a:t/>
            </a:r>
            <a:endParaRPr sz="10743"/>
          </a:p>
          <a:p>
            <a:pPr indent="-342900" lvl="0" marL="342900" rtl="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683"/>
              <a:buFont typeface="Libre Franklin"/>
              <a:buNone/>
            </a:pPr>
            <a:r>
              <a:rPr lang="en-US" sz="10743"/>
              <a:t>      - trismus marcado</a:t>
            </a:r>
            <a:endParaRPr sz="10943"/>
          </a:p>
          <a:p>
            <a:pPr indent="-342900" lvl="0" marL="342900" rtl="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683"/>
              <a:buFont typeface="Libre Franklin"/>
              <a:buNone/>
            </a:pPr>
            <a:r>
              <a:rPr lang="en-US" sz="10743"/>
              <a:t>      - dificultad en el manejo de secreciones</a:t>
            </a:r>
            <a:endParaRPr sz="10943"/>
          </a:p>
          <a:p>
            <a:pPr indent="-342900" lvl="0" marL="342900" rtl="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683"/>
              <a:buFont typeface="Libre Franklin"/>
              <a:buNone/>
            </a:pPr>
            <a:r>
              <a:rPr lang="en-US" sz="10743"/>
              <a:t>      - espasmos musculares                  rigidez torácica</a:t>
            </a:r>
            <a:endParaRPr sz="10943"/>
          </a:p>
          <a:p>
            <a:pPr indent="-342900" lvl="0" marL="342900" rtl="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683"/>
              <a:buFont typeface="Libre Franklin"/>
              <a:buNone/>
            </a:pPr>
            <a:r>
              <a:rPr lang="en-US" sz="10743"/>
              <a:t>      - hipermetabolismo      </a:t>
            </a:r>
            <a:endParaRPr sz="10943"/>
          </a:p>
          <a:p>
            <a:pPr indent="-342900" lvl="0" marL="342900" rtl="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683"/>
              <a:buFont typeface="Libre Franklin"/>
              <a:buNone/>
            </a:pPr>
            <a:r>
              <a:rPr lang="en-US" sz="10743"/>
              <a:t>      - aumento del consumo de O2 </a:t>
            </a:r>
            <a:endParaRPr sz="10943"/>
          </a:p>
          <a:p>
            <a:pPr indent="-342900" lvl="0" marL="342900" rtl="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683"/>
              <a:buFont typeface="Libre Franklin"/>
              <a:buNone/>
            </a:pPr>
            <a:r>
              <a:rPr lang="en-US" sz="10743"/>
              <a:t>      - depresión respiratoria central,  per se o drogas</a:t>
            </a:r>
            <a:endParaRPr sz="10943"/>
          </a:p>
          <a:p>
            <a:pPr indent="-342900" lvl="0" marL="342900" rtl="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683"/>
              <a:buFont typeface="Libre Franklin"/>
              <a:buNone/>
            </a:pPr>
            <a:r>
              <a:rPr lang="en-US" sz="10743"/>
              <a:t>      - Edema pulmonar neurogénico ??</a:t>
            </a:r>
            <a:endParaRPr sz="10943"/>
          </a:p>
          <a:p>
            <a:pPr indent="-342900" lvl="0" marL="342900" rtl="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ct val="58058"/>
              <a:buFont typeface="Libre Franklin"/>
              <a:buNone/>
            </a:pPr>
            <a:r>
              <a:t/>
            </a:r>
            <a:endParaRPr sz="3858"/>
          </a:p>
          <a:p>
            <a:pPr indent="-342900" lvl="0" marL="342900" rtl="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ct val="70000"/>
              <a:buFont typeface="Libre Franklin"/>
              <a:buNone/>
            </a:pPr>
            <a:r>
              <a:rPr lang="en-US"/>
              <a:t>           </a:t>
            </a:r>
            <a:endParaRPr/>
          </a:p>
        </p:txBody>
      </p:sp>
      <p:sp>
        <p:nvSpPr>
          <p:cNvPr id="833" name="Google Shape;833;p78"/>
          <p:cNvSpPr/>
          <p:nvPr/>
        </p:nvSpPr>
        <p:spPr>
          <a:xfrm>
            <a:off x="6572259" y="3503741"/>
            <a:ext cx="976200" cy="257100"/>
          </a:xfrm>
          <a:prstGeom prst="rightArrow">
            <a:avLst>
              <a:gd fmla="val 50000" name="adj1"/>
              <a:gd fmla="val 94907" name="adj2"/>
            </a:avLst>
          </a:prstGeom>
          <a:solidFill>
            <a:srgbClr val="BF9000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4" name="Google Shape;834;p78"/>
          <p:cNvSpPr/>
          <p:nvPr/>
        </p:nvSpPr>
        <p:spPr>
          <a:xfrm>
            <a:off x="5997211" y="1564909"/>
            <a:ext cx="488100" cy="24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F9000"/>
          </a:solidFill>
          <a:ln cap="flat" cmpd="sng" w="25400">
            <a:solidFill>
              <a:srgbClr val="AF76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79"/>
          <p:cNvSpPr txBox="1"/>
          <p:nvPr>
            <p:ph type="title"/>
          </p:nvPr>
        </p:nvSpPr>
        <p:spPr>
          <a:xfrm>
            <a:off x="2743200" y="0"/>
            <a:ext cx="7329600" cy="987000"/>
          </a:xfrm>
          <a:prstGeom prst="rect">
            <a:avLst/>
          </a:prstGeom>
          <a:solidFill>
            <a:srgbClr val="1C4587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Libre Franklin Medium"/>
              <a:buNone/>
            </a:pPr>
            <a:r>
              <a:rPr b="1" lang="en-US" sz="284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REQUERIMIENTOS DE  O2</a:t>
            </a:r>
            <a:r>
              <a:rPr b="1" lang="en-US" sz="176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</a:t>
            </a:r>
            <a:r>
              <a:rPr b="1" lang="en-US" sz="284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  FLUJO</a:t>
            </a:r>
            <a:r>
              <a:rPr b="1" lang="en-US" sz="248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b="1" lang="en-US" sz="284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SANGUÍNEO CEREBRAL</a:t>
            </a:r>
            <a:r>
              <a:rPr b="1" lang="en-US" sz="176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b="1" sz="2840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40" name="Google Shape;840;p79"/>
          <p:cNvSpPr txBox="1"/>
          <p:nvPr>
            <p:ph idx="1" type="body"/>
          </p:nvPr>
        </p:nvSpPr>
        <p:spPr>
          <a:xfrm flipH="1">
            <a:off x="1436913" y="1509486"/>
            <a:ext cx="8850087" cy="4891314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066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Font typeface="Libre Franklin"/>
              <a:buNone/>
            </a:pPr>
            <a:r>
              <a:rPr lang="en-US"/>
              <a:t>                                                               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SzPts val="2240"/>
              <a:buNone/>
            </a:pPr>
            <a:r>
              <a:rPr lang="en-US"/>
              <a:t>                                                              - </a:t>
            </a:r>
            <a:r>
              <a:rPr lang="en-US" sz="2800"/>
              <a:t>C </a:t>
            </a:r>
            <a:r>
              <a:rPr lang="en-US" sz="3600"/>
              <a:t>o</a:t>
            </a:r>
            <a:r>
              <a:rPr lang="en-US" sz="1800"/>
              <a:t>2</a:t>
            </a:r>
            <a:endParaRPr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Font typeface="Libre Franklin"/>
              <a:buNone/>
            </a:pPr>
            <a:r>
              <a:rPr lang="en-US"/>
              <a:t>                                                          -</a:t>
            </a:r>
            <a:r>
              <a:rPr lang="en-US" sz="2800"/>
              <a:t>FSC –      O</a:t>
            </a:r>
            <a:r>
              <a:rPr lang="en-US" sz="2000"/>
              <a:t>2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400"/>
              <a:buFont typeface="Libre Franklin"/>
              <a:buNone/>
            </a:pPr>
            <a:r>
              <a:t/>
            </a:r>
            <a:endParaRPr sz="20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400"/>
              <a:buFont typeface="Libre Franklin"/>
              <a:buNone/>
            </a:pPr>
            <a:r>
              <a:rPr lang="en-US" sz="2000"/>
              <a:t>                                                                                                  -</a:t>
            </a:r>
            <a:r>
              <a:rPr lang="en-US" sz="2400"/>
              <a:t>PA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680"/>
              <a:buFont typeface="Libre Franklin"/>
              <a:buNone/>
            </a:pPr>
            <a:r>
              <a:rPr lang="en-US" sz="2400"/>
              <a:t>   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680"/>
              <a:buFont typeface="Libre Franklin"/>
              <a:buNone/>
            </a:pPr>
            <a:r>
              <a:rPr lang="en-US" sz="2400"/>
              <a:t>                                                       30        60´</a:t>
            </a:r>
            <a:endParaRPr/>
          </a:p>
        </p:txBody>
      </p:sp>
      <p:cxnSp>
        <p:nvCxnSpPr>
          <p:cNvPr id="841" name="Google Shape;841;p79"/>
          <p:cNvCxnSpPr/>
          <p:nvPr/>
        </p:nvCxnSpPr>
        <p:spPr>
          <a:xfrm>
            <a:off x="2743200" y="2286000"/>
            <a:ext cx="0" cy="3352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2" name="Google Shape;842;p79"/>
          <p:cNvCxnSpPr/>
          <p:nvPr/>
        </p:nvCxnSpPr>
        <p:spPr>
          <a:xfrm>
            <a:off x="2590800" y="5410200"/>
            <a:ext cx="6553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43" name="Google Shape;843;p79"/>
          <p:cNvSpPr/>
          <p:nvPr/>
        </p:nvSpPr>
        <p:spPr>
          <a:xfrm>
            <a:off x="3276601" y="2743200"/>
            <a:ext cx="3702051" cy="2617788"/>
          </a:xfrm>
          <a:custGeom>
            <a:rect b="b" l="l" r="r" t="t"/>
            <a:pathLst>
              <a:path extrusionOk="0" h="1649" w="3552">
                <a:moveTo>
                  <a:pt x="0" y="1649"/>
                </a:moveTo>
                <a:cubicBezTo>
                  <a:pt x="156" y="1620"/>
                  <a:pt x="312" y="1592"/>
                  <a:pt x="432" y="1505"/>
                </a:cubicBezTo>
                <a:cubicBezTo>
                  <a:pt x="551" y="1417"/>
                  <a:pt x="648" y="1280"/>
                  <a:pt x="720" y="1121"/>
                </a:cubicBezTo>
                <a:cubicBezTo>
                  <a:pt x="791" y="961"/>
                  <a:pt x="776" y="704"/>
                  <a:pt x="864" y="545"/>
                </a:cubicBezTo>
                <a:cubicBezTo>
                  <a:pt x="951" y="385"/>
                  <a:pt x="1128" y="240"/>
                  <a:pt x="1248" y="161"/>
                </a:cubicBezTo>
                <a:cubicBezTo>
                  <a:pt x="1367" y="81"/>
                  <a:pt x="1464" y="89"/>
                  <a:pt x="1584" y="65"/>
                </a:cubicBezTo>
                <a:cubicBezTo>
                  <a:pt x="1704" y="41"/>
                  <a:pt x="1847" y="0"/>
                  <a:pt x="1968" y="17"/>
                </a:cubicBezTo>
                <a:cubicBezTo>
                  <a:pt x="2088" y="33"/>
                  <a:pt x="2208" y="89"/>
                  <a:pt x="2304" y="161"/>
                </a:cubicBezTo>
                <a:cubicBezTo>
                  <a:pt x="2400" y="233"/>
                  <a:pt x="2416" y="329"/>
                  <a:pt x="2544" y="449"/>
                </a:cubicBezTo>
                <a:cubicBezTo>
                  <a:pt x="2671" y="568"/>
                  <a:pt x="2904" y="769"/>
                  <a:pt x="3072" y="881"/>
                </a:cubicBezTo>
                <a:cubicBezTo>
                  <a:pt x="3240" y="993"/>
                  <a:pt x="3472" y="1081"/>
                  <a:pt x="3552" y="1121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44" name="Google Shape;844;p79"/>
          <p:cNvSpPr/>
          <p:nvPr/>
        </p:nvSpPr>
        <p:spPr>
          <a:xfrm>
            <a:off x="3276601" y="3352800"/>
            <a:ext cx="3444875" cy="1778000"/>
          </a:xfrm>
          <a:custGeom>
            <a:rect b="b" l="l" r="r" t="t"/>
            <a:pathLst>
              <a:path extrusionOk="0" h="1120" w="3552">
                <a:moveTo>
                  <a:pt x="0" y="1120"/>
                </a:moveTo>
                <a:cubicBezTo>
                  <a:pt x="15" y="1120"/>
                  <a:pt x="31" y="1120"/>
                  <a:pt x="96" y="1072"/>
                </a:cubicBezTo>
                <a:cubicBezTo>
                  <a:pt x="160" y="1023"/>
                  <a:pt x="312" y="935"/>
                  <a:pt x="384" y="832"/>
                </a:cubicBezTo>
                <a:cubicBezTo>
                  <a:pt x="455" y="728"/>
                  <a:pt x="480" y="559"/>
                  <a:pt x="528" y="448"/>
                </a:cubicBezTo>
                <a:cubicBezTo>
                  <a:pt x="575" y="336"/>
                  <a:pt x="608" y="224"/>
                  <a:pt x="672" y="160"/>
                </a:cubicBezTo>
                <a:cubicBezTo>
                  <a:pt x="736" y="96"/>
                  <a:pt x="776" y="79"/>
                  <a:pt x="912" y="64"/>
                </a:cubicBezTo>
                <a:cubicBezTo>
                  <a:pt x="1047" y="48"/>
                  <a:pt x="1288" y="64"/>
                  <a:pt x="1488" y="64"/>
                </a:cubicBezTo>
                <a:cubicBezTo>
                  <a:pt x="1688" y="64"/>
                  <a:pt x="1936" y="0"/>
                  <a:pt x="2112" y="64"/>
                </a:cubicBezTo>
                <a:cubicBezTo>
                  <a:pt x="2287" y="127"/>
                  <a:pt x="2424" y="344"/>
                  <a:pt x="2544" y="448"/>
                </a:cubicBezTo>
                <a:cubicBezTo>
                  <a:pt x="2664" y="552"/>
                  <a:pt x="2696" y="600"/>
                  <a:pt x="2832" y="688"/>
                </a:cubicBezTo>
                <a:cubicBezTo>
                  <a:pt x="2967" y="775"/>
                  <a:pt x="3240" y="912"/>
                  <a:pt x="3360" y="976"/>
                </a:cubicBezTo>
                <a:cubicBezTo>
                  <a:pt x="3479" y="1039"/>
                  <a:pt x="3519" y="1063"/>
                  <a:pt x="3552" y="1072"/>
                </a:cubicBez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45" name="Google Shape;845;p79"/>
          <p:cNvSpPr/>
          <p:nvPr/>
        </p:nvSpPr>
        <p:spPr>
          <a:xfrm>
            <a:off x="3200401" y="3124200"/>
            <a:ext cx="3702051" cy="2006600"/>
          </a:xfrm>
          <a:custGeom>
            <a:rect b="b" l="l" r="r" t="t"/>
            <a:pathLst>
              <a:path extrusionOk="0" h="1264" w="3552">
                <a:moveTo>
                  <a:pt x="0" y="1264"/>
                </a:moveTo>
                <a:cubicBezTo>
                  <a:pt x="128" y="1215"/>
                  <a:pt x="256" y="1167"/>
                  <a:pt x="384" y="1024"/>
                </a:cubicBezTo>
                <a:cubicBezTo>
                  <a:pt x="511" y="880"/>
                  <a:pt x="592" y="552"/>
                  <a:pt x="768" y="400"/>
                </a:cubicBezTo>
                <a:cubicBezTo>
                  <a:pt x="944" y="248"/>
                  <a:pt x="1200" y="175"/>
                  <a:pt x="1440" y="112"/>
                </a:cubicBezTo>
                <a:cubicBezTo>
                  <a:pt x="1679" y="48"/>
                  <a:pt x="1960" y="31"/>
                  <a:pt x="2208" y="16"/>
                </a:cubicBezTo>
                <a:cubicBezTo>
                  <a:pt x="2455" y="0"/>
                  <a:pt x="2704" y="16"/>
                  <a:pt x="2928" y="16"/>
                </a:cubicBezTo>
                <a:cubicBezTo>
                  <a:pt x="3152" y="16"/>
                  <a:pt x="3448" y="16"/>
                  <a:pt x="3552" y="16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46" name="Google Shape;846;p79"/>
          <p:cNvSpPr/>
          <p:nvPr/>
        </p:nvSpPr>
        <p:spPr>
          <a:xfrm>
            <a:off x="7810825" y="3904750"/>
            <a:ext cx="254400" cy="445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80"/>
          <p:cNvSpPr txBox="1"/>
          <p:nvPr>
            <p:ph type="title"/>
          </p:nvPr>
        </p:nvSpPr>
        <p:spPr>
          <a:xfrm>
            <a:off x="2358574" y="235850"/>
            <a:ext cx="5340300" cy="609600"/>
          </a:xfrm>
          <a:prstGeom prst="rect">
            <a:avLst/>
          </a:prstGeom>
          <a:solidFill>
            <a:srgbClr val="1C458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 Medium"/>
              <a:buNone/>
            </a:pPr>
            <a:r>
              <a:rPr b="1" lang="en-US">
                <a:solidFill>
                  <a:schemeClr val="lt2"/>
                </a:solidFill>
              </a:rPr>
              <a:t>PRESIÓN ARTERIAL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852" name="Google Shape;852;p80"/>
          <p:cNvSpPr txBox="1"/>
          <p:nvPr>
            <p:ph idx="1" type="body"/>
          </p:nvPr>
        </p:nvSpPr>
        <p:spPr>
          <a:xfrm>
            <a:off x="1445343" y="1369142"/>
            <a:ext cx="9129252" cy="3672348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70000"/>
              <a:buFont typeface="Libre Franklin"/>
              <a:buNone/>
            </a:pPr>
            <a:r>
              <a:rPr b="1" lang="en-US" sz="3600"/>
              <a:t>        </a:t>
            </a:r>
            <a:endParaRPr b="1" sz="3600"/>
          </a:p>
          <a:p>
            <a:pPr indent="-342900" lvl="0" marL="342900" rtl="0" algn="l">
              <a:spcBef>
                <a:spcPts val="650"/>
              </a:spcBef>
              <a:spcAft>
                <a:spcPts val="0"/>
              </a:spcAft>
              <a:buSzPct val="70000"/>
              <a:buFont typeface="Libre Franklin"/>
              <a:buNone/>
            </a:pPr>
            <a:r>
              <a:rPr b="1" lang="en-US" sz="4600"/>
              <a:t> </a:t>
            </a:r>
            <a:r>
              <a:rPr b="1" lang="en-US" sz="5200"/>
              <a:t>Pérdida</a:t>
            </a:r>
            <a:r>
              <a:rPr b="1" lang="en-US" sz="5200"/>
              <a:t> de la autorregulación FSC</a:t>
            </a:r>
            <a:endParaRPr b="1" sz="4600"/>
          </a:p>
          <a:p>
            <a:pPr indent="-229019" lvl="0" marL="342900" rtl="0" algn="l">
              <a:spcBef>
                <a:spcPts val="512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 sz="4100"/>
          </a:p>
          <a:p>
            <a:pPr indent="-254000" lvl="0" marL="342900" rtl="0" algn="l">
              <a:spcBef>
                <a:spcPts val="400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ct val="70000"/>
              <a:buFont typeface="Libre Franklin"/>
              <a:buNone/>
            </a:pPr>
            <a:r>
              <a:rPr lang="en-US"/>
              <a:t>               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ct val="70000"/>
              <a:buFont typeface="Libre Franklin"/>
              <a:buNone/>
            </a:pPr>
            <a:r>
              <a:rPr lang="en-US"/>
              <a:t>               </a:t>
            </a:r>
            <a:endParaRPr/>
          </a:p>
          <a:p>
            <a:pPr indent="-342900" lvl="0" marL="342900" rtl="0" algn="l">
              <a:spcBef>
                <a:spcPts val="650"/>
              </a:spcBef>
              <a:spcAft>
                <a:spcPts val="0"/>
              </a:spcAft>
              <a:buSzPct val="70000"/>
              <a:buFont typeface="Libre Franklin"/>
              <a:buNone/>
            </a:pPr>
            <a:r>
              <a:t/>
            </a:r>
            <a:endParaRPr b="1" sz="5200"/>
          </a:p>
          <a:p>
            <a:pPr indent="-342900" lvl="0" marL="342900" rtl="0" algn="l">
              <a:spcBef>
                <a:spcPts val="650"/>
              </a:spcBef>
              <a:spcAft>
                <a:spcPts val="0"/>
              </a:spcAft>
              <a:buSzPct val="70000"/>
              <a:buFont typeface="Libre Franklin"/>
              <a:buNone/>
            </a:pPr>
            <a:r>
              <a:rPr b="1" lang="en-US" sz="5200"/>
              <a:t>                  PPC =    </a:t>
            </a:r>
            <a:r>
              <a:rPr b="1" lang="en-US" sz="5200">
                <a:solidFill>
                  <a:srgbClr val="FF0000"/>
                </a:solidFill>
              </a:rPr>
              <a:t>PAM</a:t>
            </a:r>
            <a:r>
              <a:rPr b="1" lang="en-US" sz="5200"/>
              <a:t> - PIC</a:t>
            </a:r>
            <a:endParaRPr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SzPct val="70000"/>
              <a:buFont typeface="Libre Franklin"/>
              <a:buNone/>
            </a:pPr>
            <a:r>
              <a:rPr b="1" lang="en-US" sz="4800"/>
              <a:t> </a:t>
            </a:r>
            <a:r>
              <a:rPr b="1" lang="en-US" sz="3600"/>
              <a:t> </a:t>
            </a:r>
            <a:endParaRPr b="1" sz="4800"/>
          </a:p>
          <a:p>
            <a:pPr indent="-254000" lvl="0" marL="342900" rtl="0" algn="l">
              <a:spcBef>
                <a:spcPts val="400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</p:txBody>
      </p:sp>
      <p:sp>
        <p:nvSpPr>
          <p:cNvPr id="853" name="Google Shape;853;p80"/>
          <p:cNvSpPr/>
          <p:nvPr/>
        </p:nvSpPr>
        <p:spPr>
          <a:xfrm>
            <a:off x="2969341" y="2595716"/>
            <a:ext cx="5257800" cy="1219200"/>
          </a:xfrm>
          <a:custGeom>
            <a:rect b="b" l="l" r="r" t="t"/>
            <a:pathLst>
              <a:path extrusionOk="0" h="21600" w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54" name="Google Shape;854;p80"/>
          <p:cNvSpPr/>
          <p:nvPr/>
        </p:nvSpPr>
        <p:spPr>
          <a:xfrm>
            <a:off x="3523636" y="6065195"/>
            <a:ext cx="457200" cy="457200"/>
          </a:xfrm>
          <a:prstGeom prst="upArrow">
            <a:avLst>
              <a:gd fmla="val 50000" name="adj1"/>
              <a:gd fmla="val 25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5" name="Google Shape;855;p80"/>
          <p:cNvSpPr/>
          <p:nvPr/>
        </p:nvSpPr>
        <p:spPr>
          <a:xfrm>
            <a:off x="700088" y="5435634"/>
            <a:ext cx="10611900" cy="11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MANTENER LA TA DENTRO DE </a:t>
            </a: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LÍMITES</a:t>
            </a: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NORMALES O 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LEVEMENTE</a:t>
            </a: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6" name="Google Shape;856;p80"/>
          <p:cNvPicPr preferRelativeResize="0"/>
          <p:nvPr/>
        </p:nvPicPr>
        <p:blipFill rotWithShape="1">
          <a:blip r:embed="rId3">
            <a:alphaModFix/>
          </a:blip>
          <a:srcRect b="0" l="91447" r="0" t="0"/>
          <a:stretch/>
        </p:blipFill>
        <p:spPr>
          <a:xfrm>
            <a:off x="3" y="2181032"/>
            <a:ext cx="359228" cy="3334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80"/>
          <p:cNvPicPr preferRelativeResize="0"/>
          <p:nvPr/>
        </p:nvPicPr>
        <p:blipFill rotWithShape="1">
          <a:blip r:embed="rId4">
            <a:alphaModFix/>
          </a:blip>
          <a:srcRect b="0" l="0" r="85486" t="0"/>
          <a:stretch/>
        </p:blipFill>
        <p:spPr>
          <a:xfrm>
            <a:off x="11582401" y="533408"/>
            <a:ext cx="609600" cy="3334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81"/>
          <p:cNvSpPr txBox="1"/>
          <p:nvPr>
            <p:ph type="title"/>
          </p:nvPr>
        </p:nvSpPr>
        <p:spPr>
          <a:xfrm>
            <a:off x="2479920" y="223837"/>
            <a:ext cx="2966717" cy="647020"/>
          </a:xfrm>
          <a:prstGeom prst="rect">
            <a:avLst/>
          </a:prstGeom>
          <a:solidFill>
            <a:srgbClr val="1C458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b="1" lang="en-US">
                <a:solidFill>
                  <a:schemeClr val="lt2"/>
                </a:solidFill>
              </a:rPr>
              <a:t>GLUCEMIA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863" name="Google Shape;863;p81"/>
          <p:cNvSpPr txBox="1"/>
          <p:nvPr>
            <p:ph idx="1" type="body"/>
          </p:nvPr>
        </p:nvSpPr>
        <p:spPr>
          <a:xfrm flipH="1">
            <a:off x="6986588" y="1819851"/>
            <a:ext cx="4900612" cy="36957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27774" lvl="0" marL="342900" rtl="0" algn="l">
              <a:spcBef>
                <a:spcPts val="0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 sz="2800"/>
          </a:p>
          <a:p>
            <a:pPr indent="-345750" lvl="0" marL="342900" rtl="0" algn="l">
              <a:spcBef>
                <a:spcPts val="518"/>
              </a:spcBef>
              <a:spcAft>
                <a:spcPts val="0"/>
              </a:spcAft>
              <a:buSzPct val="72238"/>
              <a:buChar char="🞭"/>
            </a:pPr>
            <a:r>
              <a:rPr b="1" lang="en-US" sz="3025"/>
              <a:t>Primera fase de </a:t>
            </a:r>
            <a:r>
              <a:rPr b="1" lang="en-US" sz="3025" u="sng"/>
              <a:t>hiperglucemia</a:t>
            </a:r>
            <a:endParaRPr b="1" sz="3025" u="sng"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SzPct val="64777"/>
              <a:buFont typeface="Libre Franklin"/>
              <a:buNone/>
            </a:pPr>
            <a:r>
              <a:rPr b="1" lang="en-US" sz="3025"/>
              <a:t>      </a:t>
            </a:r>
            <a:r>
              <a:rPr b="1" lang="en-US" sz="3025"/>
              <a:t>cómo</a:t>
            </a:r>
            <a:r>
              <a:rPr b="1" lang="en-US" sz="3025"/>
              <a:t> mec. Compensatorio</a:t>
            </a:r>
            <a:endParaRPr b="1" sz="3425"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SzPct val="64777"/>
              <a:buFont typeface="Libre Franklin"/>
              <a:buNone/>
            </a:pPr>
            <a:r>
              <a:t/>
            </a:r>
            <a:endParaRPr b="1" sz="3025"/>
          </a:p>
          <a:p>
            <a:pPr indent="-345750" lvl="0" marL="342900" rtl="0" algn="l">
              <a:spcBef>
                <a:spcPts val="518"/>
              </a:spcBef>
              <a:spcAft>
                <a:spcPts val="0"/>
              </a:spcAft>
              <a:buSzPct val="72238"/>
              <a:buChar char="🞭"/>
            </a:pPr>
            <a:r>
              <a:rPr b="1" lang="en-US" sz="3025"/>
              <a:t>2da fase de </a:t>
            </a:r>
            <a:r>
              <a:rPr b="1" lang="en-US" sz="3025" u="sng"/>
              <a:t>hipoglucemia </a:t>
            </a:r>
            <a:r>
              <a:rPr b="1" lang="en-US" sz="3025"/>
              <a:t>que se exacerba con la hipoxia             </a:t>
            </a:r>
            <a:endParaRPr b="1" sz="3425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SzPct val="70000"/>
              <a:buFont typeface="Libre Franklin"/>
              <a:buNone/>
            </a:pPr>
            <a:r>
              <a:rPr lang="en-US"/>
              <a:t>                         </a:t>
            </a:r>
            <a:endParaRPr/>
          </a:p>
        </p:txBody>
      </p:sp>
      <p:grpSp>
        <p:nvGrpSpPr>
          <p:cNvPr id="864" name="Google Shape;864;p81"/>
          <p:cNvGrpSpPr/>
          <p:nvPr/>
        </p:nvGrpSpPr>
        <p:grpSpPr>
          <a:xfrm>
            <a:off x="662738" y="1714504"/>
            <a:ext cx="6022673" cy="3829051"/>
            <a:chOff x="384" y="1344"/>
            <a:chExt cx="5365" cy="2412"/>
          </a:xfrm>
        </p:grpSpPr>
        <p:cxnSp>
          <p:nvCxnSpPr>
            <p:cNvPr id="865" name="Google Shape;865;p81"/>
            <p:cNvCxnSpPr/>
            <p:nvPr/>
          </p:nvCxnSpPr>
          <p:spPr>
            <a:xfrm>
              <a:off x="816" y="1344"/>
              <a:ext cx="0" cy="2256"/>
            </a:xfrm>
            <a:prstGeom prst="straightConnector1">
              <a:avLst/>
            </a:prstGeom>
            <a:solidFill>
              <a:srgbClr val="CB9F91"/>
            </a:solidFill>
            <a:ln cap="flat" cmpd="sng" w="38100">
              <a:solidFill>
                <a:schemeClr val="lt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866" name="Google Shape;866;p81"/>
            <p:cNvCxnSpPr/>
            <p:nvPr/>
          </p:nvCxnSpPr>
          <p:spPr>
            <a:xfrm>
              <a:off x="672" y="3360"/>
              <a:ext cx="4512" cy="0"/>
            </a:xfrm>
            <a:prstGeom prst="straightConnector1">
              <a:avLst/>
            </a:prstGeom>
            <a:solidFill>
              <a:srgbClr val="CB9F91"/>
            </a:solidFill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67" name="Google Shape;867;p81"/>
            <p:cNvSpPr/>
            <p:nvPr/>
          </p:nvSpPr>
          <p:spPr>
            <a:xfrm>
              <a:off x="928" y="1824"/>
              <a:ext cx="4112" cy="1248"/>
            </a:xfrm>
            <a:custGeom>
              <a:rect b="b" l="l" r="r" t="t"/>
              <a:pathLst>
                <a:path extrusionOk="0" h="1248" w="3248">
                  <a:moveTo>
                    <a:pt x="0" y="496"/>
                  </a:moveTo>
                  <a:cubicBezTo>
                    <a:pt x="15" y="480"/>
                    <a:pt x="79" y="292"/>
                    <a:pt x="103" y="282"/>
                  </a:cubicBezTo>
                  <a:cubicBezTo>
                    <a:pt x="139" y="246"/>
                    <a:pt x="160" y="218"/>
                    <a:pt x="200" y="184"/>
                  </a:cubicBezTo>
                  <a:cubicBezTo>
                    <a:pt x="244" y="146"/>
                    <a:pt x="233" y="162"/>
                    <a:pt x="275" y="145"/>
                  </a:cubicBezTo>
                  <a:cubicBezTo>
                    <a:pt x="299" y="121"/>
                    <a:pt x="338" y="113"/>
                    <a:pt x="375" y="97"/>
                  </a:cubicBezTo>
                  <a:cubicBezTo>
                    <a:pt x="398" y="87"/>
                    <a:pt x="419" y="76"/>
                    <a:pt x="446" y="69"/>
                  </a:cubicBezTo>
                  <a:cubicBezTo>
                    <a:pt x="468" y="63"/>
                    <a:pt x="474" y="62"/>
                    <a:pt x="496" y="55"/>
                  </a:cubicBezTo>
                  <a:cubicBezTo>
                    <a:pt x="524" y="45"/>
                    <a:pt x="530" y="44"/>
                    <a:pt x="560" y="41"/>
                  </a:cubicBezTo>
                  <a:cubicBezTo>
                    <a:pt x="592" y="36"/>
                    <a:pt x="646" y="24"/>
                    <a:pt x="675" y="22"/>
                  </a:cubicBezTo>
                  <a:cubicBezTo>
                    <a:pt x="736" y="16"/>
                    <a:pt x="871" y="14"/>
                    <a:pt x="935" y="13"/>
                  </a:cubicBezTo>
                  <a:cubicBezTo>
                    <a:pt x="1000" y="11"/>
                    <a:pt x="1021" y="13"/>
                    <a:pt x="1060" y="13"/>
                  </a:cubicBezTo>
                  <a:cubicBezTo>
                    <a:pt x="1099" y="12"/>
                    <a:pt x="1137" y="11"/>
                    <a:pt x="1167" y="10"/>
                  </a:cubicBezTo>
                  <a:cubicBezTo>
                    <a:pt x="1253" y="13"/>
                    <a:pt x="1211" y="9"/>
                    <a:pt x="1239" y="8"/>
                  </a:cubicBezTo>
                  <a:cubicBezTo>
                    <a:pt x="1266" y="6"/>
                    <a:pt x="1288" y="4"/>
                    <a:pt x="1332" y="3"/>
                  </a:cubicBezTo>
                  <a:cubicBezTo>
                    <a:pt x="1389" y="0"/>
                    <a:pt x="1441" y="3"/>
                    <a:pt x="1499" y="3"/>
                  </a:cubicBezTo>
                  <a:cubicBezTo>
                    <a:pt x="1658" y="3"/>
                    <a:pt x="1747" y="25"/>
                    <a:pt x="1881" y="64"/>
                  </a:cubicBezTo>
                  <a:cubicBezTo>
                    <a:pt x="1895" y="68"/>
                    <a:pt x="1911" y="68"/>
                    <a:pt x="1924" y="74"/>
                  </a:cubicBezTo>
                  <a:cubicBezTo>
                    <a:pt x="1939" y="80"/>
                    <a:pt x="1951" y="88"/>
                    <a:pt x="1967" y="92"/>
                  </a:cubicBezTo>
                  <a:cubicBezTo>
                    <a:pt x="1986" y="97"/>
                    <a:pt x="2006" y="101"/>
                    <a:pt x="2024" y="107"/>
                  </a:cubicBezTo>
                  <a:cubicBezTo>
                    <a:pt x="2053" y="116"/>
                    <a:pt x="2110" y="131"/>
                    <a:pt x="2131" y="145"/>
                  </a:cubicBezTo>
                  <a:cubicBezTo>
                    <a:pt x="2161" y="164"/>
                    <a:pt x="2205" y="192"/>
                    <a:pt x="2246" y="201"/>
                  </a:cubicBezTo>
                  <a:cubicBezTo>
                    <a:pt x="2265" y="214"/>
                    <a:pt x="2289" y="226"/>
                    <a:pt x="2310" y="239"/>
                  </a:cubicBezTo>
                  <a:cubicBezTo>
                    <a:pt x="2354" y="268"/>
                    <a:pt x="2384" y="307"/>
                    <a:pt x="2424" y="338"/>
                  </a:cubicBezTo>
                  <a:cubicBezTo>
                    <a:pt x="2457" y="365"/>
                    <a:pt x="2496" y="393"/>
                    <a:pt x="2531" y="419"/>
                  </a:cubicBezTo>
                  <a:cubicBezTo>
                    <a:pt x="2568" y="445"/>
                    <a:pt x="2603" y="471"/>
                    <a:pt x="2638" y="499"/>
                  </a:cubicBezTo>
                  <a:cubicBezTo>
                    <a:pt x="2659" y="515"/>
                    <a:pt x="2695" y="551"/>
                    <a:pt x="2695" y="551"/>
                  </a:cubicBezTo>
                  <a:cubicBezTo>
                    <a:pt x="2697" y="556"/>
                    <a:pt x="2699" y="561"/>
                    <a:pt x="2703" y="565"/>
                  </a:cubicBezTo>
                  <a:cubicBezTo>
                    <a:pt x="2708" y="573"/>
                    <a:pt x="2718" y="580"/>
                    <a:pt x="2724" y="589"/>
                  </a:cubicBezTo>
                  <a:cubicBezTo>
                    <a:pt x="2733" y="603"/>
                    <a:pt x="2768" y="637"/>
                    <a:pt x="2781" y="653"/>
                  </a:cubicBezTo>
                  <a:cubicBezTo>
                    <a:pt x="2794" y="668"/>
                    <a:pt x="2781" y="661"/>
                    <a:pt x="2803" y="683"/>
                  </a:cubicBezTo>
                  <a:cubicBezTo>
                    <a:pt x="2822" y="703"/>
                    <a:pt x="2896" y="766"/>
                    <a:pt x="2910" y="783"/>
                  </a:cubicBezTo>
                  <a:cubicBezTo>
                    <a:pt x="2928" y="807"/>
                    <a:pt x="2916" y="796"/>
                    <a:pt x="2945" y="815"/>
                  </a:cubicBezTo>
                  <a:cubicBezTo>
                    <a:pt x="2960" y="844"/>
                    <a:pt x="2987" y="864"/>
                    <a:pt x="3010" y="892"/>
                  </a:cubicBezTo>
                  <a:cubicBezTo>
                    <a:pt x="3040" y="927"/>
                    <a:pt x="3039" y="949"/>
                    <a:pt x="3088" y="981"/>
                  </a:cubicBezTo>
                  <a:cubicBezTo>
                    <a:pt x="3103" y="1011"/>
                    <a:pt x="3131" y="1038"/>
                    <a:pt x="3152" y="1066"/>
                  </a:cubicBezTo>
                  <a:cubicBezTo>
                    <a:pt x="3166" y="1085"/>
                    <a:pt x="3174" y="1104"/>
                    <a:pt x="3188" y="1123"/>
                  </a:cubicBezTo>
                  <a:cubicBezTo>
                    <a:pt x="3195" y="1154"/>
                    <a:pt x="3226" y="1191"/>
                    <a:pt x="3238" y="1222"/>
                  </a:cubicBezTo>
                  <a:cubicBezTo>
                    <a:pt x="3248" y="1248"/>
                    <a:pt x="3159" y="1078"/>
                    <a:pt x="3138" y="1041"/>
                  </a:cubicBezTo>
                </a:path>
              </a:pathLst>
            </a:custGeom>
            <a:solidFill>
              <a:srgbClr val="CB9F91"/>
            </a:solidFill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700000" dist="35921">
                <a:schemeClr val="lt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68" name="Google Shape;868;p81"/>
            <p:cNvSpPr txBox="1"/>
            <p:nvPr/>
          </p:nvSpPr>
          <p:spPr>
            <a:xfrm rot="-5400000">
              <a:off x="84" y="1725"/>
              <a:ext cx="900" cy="300"/>
            </a:xfrm>
            <a:prstGeom prst="rect">
              <a:avLst/>
            </a:prstGeom>
            <a:solidFill>
              <a:srgbClr val="CB9F9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lang="en-US" sz="24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Glucosa</a:t>
              </a:r>
              <a:endParaRPr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869" name="Google Shape;869;p81"/>
            <p:cNvSpPr txBox="1"/>
            <p:nvPr/>
          </p:nvSpPr>
          <p:spPr>
            <a:xfrm>
              <a:off x="3649" y="3456"/>
              <a:ext cx="2100" cy="300"/>
            </a:xfrm>
            <a:prstGeom prst="rect">
              <a:avLst/>
            </a:prstGeom>
            <a:solidFill>
              <a:srgbClr val="CB9F9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lang="en-US" sz="24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Seizure duration</a:t>
              </a:r>
              <a:endParaRPr/>
            </a:p>
          </p:txBody>
        </p:sp>
        <p:cxnSp>
          <p:nvCxnSpPr>
            <p:cNvPr id="870" name="Google Shape;870;p81"/>
            <p:cNvCxnSpPr/>
            <p:nvPr/>
          </p:nvCxnSpPr>
          <p:spPr>
            <a:xfrm>
              <a:off x="2880" y="3264"/>
              <a:ext cx="0" cy="240"/>
            </a:xfrm>
            <a:prstGeom prst="straightConnector1">
              <a:avLst/>
            </a:prstGeom>
            <a:solidFill>
              <a:srgbClr val="CB9F91"/>
            </a:solidFill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71" name="Google Shape;871;p81"/>
            <p:cNvSpPr txBox="1"/>
            <p:nvPr/>
          </p:nvSpPr>
          <p:spPr>
            <a:xfrm>
              <a:off x="2640" y="2928"/>
              <a:ext cx="900" cy="300"/>
            </a:xfrm>
            <a:prstGeom prst="rect">
              <a:avLst/>
            </a:prstGeom>
            <a:solidFill>
              <a:srgbClr val="CB9F9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Times"/>
                <a:buNone/>
              </a:pPr>
              <a:r>
                <a:rPr b="1" lang="en-US" sz="1800">
                  <a:solidFill>
                    <a:srgbClr val="FF0000"/>
                  </a:solidFill>
                  <a:latin typeface="Times"/>
                  <a:ea typeface="Times"/>
                  <a:cs typeface="Times"/>
                  <a:sym typeface="Times"/>
                </a:rPr>
                <a:t>30 min</a:t>
              </a:r>
              <a:endParaRPr/>
            </a:p>
          </p:txBody>
        </p:sp>
        <p:sp>
          <p:nvSpPr>
            <p:cNvPr id="872" name="Google Shape;872;p81"/>
            <p:cNvSpPr txBox="1"/>
            <p:nvPr/>
          </p:nvSpPr>
          <p:spPr>
            <a:xfrm>
              <a:off x="4416" y="2256"/>
              <a:ext cx="300" cy="300"/>
            </a:xfrm>
            <a:prstGeom prst="rect">
              <a:avLst/>
            </a:prstGeom>
            <a:solidFill>
              <a:srgbClr val="CB9F9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0000"/>
                  </a:solidFill>
                  <a:latin typeface="Times"/>
                  <a:ea typeface="Times"/>
                  <a:cs typeface="Times"/>
                  <a:sym typeface="Times"/>
                </a:rPr>
                <a:t>SE</a:t>
              </a:r>
              <a:endParaRPr/>
            </a:p>
          </p:txBody>
        </p:sp>
        <p:sp>
          <p:nvSpPr>
            <p:cNvPr id="873" name="Google Shape;873;p81"/>
            <p:cNvSpPr/>
            <p:nvPr/>
          </p:nvSpPr>
          <p:spPr>
            <a:xfrm>
              <a:off x="912" y="1776"/>
              <a:ext cx="3264" cy="1488"/>
            </a:xfrm>
            <a:custGeom>
              <a:rect b="b" l="l" r="r" t="t"/>
              <a:pathLst>
                <a:path extrusionOk="0" h="1248" w="3248">
                  <a:moveTo>
                    <a:pt x="0" y="496"/>
                  </a:moveTo>
                  <a:cubicBezTo>
                    <a:pt x="15" y="480"/>
                    <a:pt x="79" y="292"/>
                    <a:pt x="103" y="282"/>
                  </a:cubicBezTo>
                  <a:cubicBezTo>
                    <a:pt x="139" y="246"/>
                    <a:pt x="160" y="218"/>
                    <a:pt x="200" y="184"/>
                  </a:cubicBezTo>
                  <a:cubicBezTo>
                    <a:pt x="244" y="146"/>
                    <a:pt x="233" y="162"/>
                    <a:pt x="275" y="145"/>
                  </a:cubicBezTo>
                  <a:cubicBezTo>
                    <a:pt x="299" y="121"/>
                    <a:pt x="338" y="113"/>
                    <a:pt x="375" y="97"/>
                  </a:cubicBezTo>
                  <a:cubicBezTo>
                    <a:pt x="398" y="87"/>
                    <a:pt x="419" y="76"/>
                    <a:pt x="446" y="69"/>
                  </a:cubicBezTo>
                  <a:cubicBezTo>
                    <a:pt x="468" y="63"/>
                    <a:pt x="474" y="62"/>
                    <a:pt x="496" y="55"/>
                  </a:cubicBezTo>
                  <a:cubicBezTo>
                    <a:pt x="524" y="45"/>
                    <a:pt x="530" y="44"/>
                    <a:pt x="560" y="41"/>
                  </a:cubicBezTo>
                  <a:cubicBezTo>
                    <a:pt x="592" y="36"/>
                    <a:pt x="646" y="24"/>
                    <a:pt x="675" y="22"/>
                  </a:cubicBezTo>
                  <a:cubicBezTo>
                    <a:pt x="736" y="16"/>
                    <a:pt x="871" y="14"/>
                    <a:pt x="935" y="13"/>
                  </a:cubicBezTo>
                  <a:cubicBezTo>
                    <a:pt x="1000" y="11"/>
                    <a:pt x="1021" y="13"/>
                    <a:pt x="1060" y="13"/>
                  </a:cubicBezTo>
                  <a:cubicBezTo>
                    <a:pt x="1099" y="12"/>
                    <a:pt x="1137" y="11"/>
                    <a:pt x="1167" y="10"/>
                  </a:cubicBezTo>
                  <a:cubicBezTo>
                    <a:pt x="1253" y="13"/>
                    <a:pt x="1211" y="9"/>
                    <a:pt x="1239" y="8"/>
                  </a:cubicBezTo>
                  <a:cubicBezTo>
                    <a:pt x="1266" y="6"/>
                    <a:pt x="1288" y="4"/>
                    <a:pt x="1332" y="3"/>
                  </a:cubicBezTo>
                  <a:cubicBezTo>
                    <a:pt x="1389" y="0"/>
                    <a:pt x="1441" y="3"/>
                    <a:pt x="1499" y="3"/>
                  </a:cubicBezTo>
                  <a:cubicBezTo>
                    <a:pt x="1658" y="3"/>
                    <a:pt x="1747" y="25"/>
                    <a:pt x="1881" y="64"/>
                  </a:cubicBezTo>
                  <a:cubicBezTo>
                    <a:pt x="1895" y="68"/>
                    <a:pt x="1911" y="68"/>
                    <a:pt x="1924" y="74"/>
                  </a:cubicBezTo>
                  <a:cubicBezTo>
                    <a:pt x="1939" y="80"/>
                    <a:pt x="1951" y="88"/>
                    <a:pt x="1967" y="92"/>
                  </a:cubicBezTo>
                  <a:cubicBezTo>
                    <a:pt x="1986" y="97"/>
                    <a:pt x="2006" y="101"/>
                    <a:pt x="2024" y="107"/>
                  </a:cubicBezTo>
                  <a:cubicBezTo>
                    <a:pt x="2053" y="116"/>
                    <a:pt x="2110" y="131"/>
                    <a:pt x="2131" y="145"/>
                  </a:cubicBezTo>
                  <a:cubicBezTo>
                    <a:pt x="2161" y="164"/>
                    <a:pt x="2205" y="192"/>
                    <a:pt x="2246" y="201"/>
                  </a:cubicBezTo>
                  <a:cubicBezTo>
                    <a:pt x="2265" y="214"/>
                    <a:pt x="2289" y="226"/>
                    <a:pt x="2310" y="239"/>
                  </a:cubicBezTo>
                  <a:cubicBezTo>
                    <a:pt x="2354" y="268"/>
                    <a:pt x="2384" y="307"/>
                    <a:pt x="2424" y="338"/>
                  </a:cubicBezTo>
                  <a:cubicBezTo>
                    <a:pt x="2457" y="365"/>
                    <a:pt x="2496" y="393"/>
                    <a:pt x="2531" y="419"/>
                  </a:cubicBezTo>
                  <a:cubicBezTo>
                    <a:pt x="2568" y="445"/>
                    <a:pt x="2603" y="471"/>
                    <a:pt x="2638" y="499"/>
                  </a:cubicBezTo>
                  <a:cubicBezTo>
                    <a:pt x="2659" y="515"/>
                    <a:pt x="2695" y="551"/>
                    <a:pt x="2695" y="551"/>
                  </a:cubicBezTo>
                  <a:cubicBezTo>
                    <a:pt x="2697" y="556"/>
                    <a:pt x="2699" y="561"/>
                    <a:pt x="2703" y="565"/>
                  </a:cubicBezTo>
                  <a:cubicBezTo>
                    <a:pt x="2708" y="573"/>
                    <a:pt x="2718" y="580"/>
                    <a:pt x="2724" y="589"/>
                  </a:cubicBezTo>
                  <a:cubicBezTo>
                    <a:pt x="2733" y="603"/>
                    <a:pt x="2768" y="637"/>
                    <a:pt x="2781" y="653"/>
                  </a:cubicBezTo>
                  <a:cubicBezTo>
                    <a:pt x="2794" y="668"/>
                    <a:pt x="2781" y="661"/>
                    <a:pt x="2803" y="683"/>
                  </a:cubicBezTo>
                  <a:cubicBezTo>
                    <a:pt x="2822" y="703"/>
                    <a:pt x="2896" y="766"/>
                    <a:pt x="2910" y="783"/>
                  </a:cubicBezTo>
                  <a:cubicBezTo>
                    <a:pt x="2928" y="807"/>
                    <a:pt x="2916" y="796"/>
                    <a:pt x="2945" y="815"/>
                  </a:cubicBezTo>
                  <a:cubicBezTo>
                    <a:pt x="2960" y="844"/>
                    <a:pt x="2987" y="864"/>
                    <a:pt x="3010" y="892"/>
                  </a:cubicBezTo>
                  <a:cubicBezTo>
                    <a:pt x="3040" y="927"/>
                    <a:pt x="3039" y="949"/>
                    <a:pt x="3088" y="981"/>
                  </a:cubicBezTo>
                  <a:cubicBezTo>
                    <a:pt x="3103" y="1011"/>
                    <a:pt x="3131" y="1038"/>
                    <a:pt x="3152" y="1066"/>
                  </a:cubicBezTo>
                  <a:cubicBezTo>
                    <a:pt x="3166" y="1085"/>
                    <a:pt x="3174" y="1104"/>
                    <a:pt x="3188" y="1123"/>
                  </a:cubicBezTo>
                  <a:cubicBezTo>
                    <a:pt x="3195" y="1154"/>
                    <a:pt x="3226" y="1191"/>
                    <a:pt x="3238" y="1222"/>
                  </a:cubicBezTo>
                  <a:cubicBezTo>
                    <a:pt x="3248" y="1248"/>
                    <a:pt x="3159" y="1078"/>
                    <a:pt x="3138" y="1041"/>
                  </a:cubicBezTo>
                </a:path>
              </a:pathLst>
            </a:custGeom>
            <a:solidFill>
              <a:srgbClr val="CB9F91"/>
            </a:solidFill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700000" dist="35921">
                <a:schemeClr val="lt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74" name="Google Shape;874;p81"/>
            <p:cNvSpPr txBox="1"/>
            <p:nvPr/>
          </p:nvSpPr>
          <p:spPr>
            <a:xfrm>
              <a:off x="4224" y="3024"/>
              <a:ext cx="1500" cy="300"/>
            </a:xfrm>
            <a:prstGeom prst="rect">
              <a:avLst/>
            </a:prstGeom>
            <a:solidFill>
              <a:srgbClr val="CB9F9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0000"/>
                  </a:solidFill>
                  <a:latin typeface="Times"/>
                  <a:ea typeface="Times"/>
                  <a:cs typeface="Times"/>
                  <a:sym typeface="Times"/>
                </a:rPr>
                <a:t>SE + hipoxia</a:t>
              </a:r>
              <a:endParaRPr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82"/>
          <p:cNvSpPr txBox="1"/>
          <p:nvPr>
            <p:ph type="title"/>
          </p:nvPr>
        </p:nvSpPr>
        <p:spPr>
          <a:xfrm>
            <a:off x="838200" y="365125"/>
            <a:ext cx="4468800" cy="5637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Libre Franklin Medium"/>
              <a:buNone/>
            </a:pPr>
            <a:r>
              <a:rPr b="1" lang="en-US" sz="4400">
                <a:solidFill>
                  <a:schemeClr val="lt2"/>
                </a:solidFill>
              </a:rPr>
              <a:t>HIPERTERMIA</a:t>
            </a:r>
            <a:endParaRPr sz="2240">
              <a:solidFill>
                <a:schemeClr val="lt2"/>
              </a:solidFill>
            </a:endParaRPr>
          </a:p>
        </p:txBody>
      </p:sp>
      <p:sp>
        <p:nvSpPr>
          <p:cNvPr id="880" name="Google Shape;880;p82"/>
          <p:cNvSpPr txBox="1"/>
          <p:nvPr>
            <p:ph idx="1" type="body"/>
          </p:nvPr>
        </p:nvSpPr>
        <p:spPr>
          <a:xfrm>
            <a:off x="359229" y="1420026"/>
            <a:ext cx="10715100" cy="4644600"/>
          </a:xfrm>
          <a:prstGeom prst="rect">
            <a:avLst/>
          </a:prstGeom>
          <a:solidFill>
            <a:srgbClr val="FFE599"/>
          </a:solidFill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SzPts val="2520"/>
              <a:buChar char="🞭"/>
            </a:pPr>
            <a:r>
              <a:rPr b="1" lang="en-US" sz="3600"/>
              <a:t>Puede ser causa o consecuencia de prolongada actividad convulsivante</a:t>
            </a:r>
            <a:endParaRPr b="1" sz="3600"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3200"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SzPts val="2520"/>
              <a:buChar char="🞭"/>
            </a:pPr>
            <a:r>
              <a:rPr b="1" lang="en-US" sz="3600"/>
              <a:t>Debe ser tratada agresivamente ya que aumenta el consumo de O</a:t>
            </a:r>
            <a:r>
              <a:rPr b="1" lang="en-US" sz="3200"/>
              <a:t>2</a:t>
            </a:r>
            <a:r>
              <a:rPr b="1" lang="en-US" sz="3600"/>
              <a:t> e incrementa la posibilidad de hipoxia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65"/>
          <p:cNvSpPr/>
          <p:nvPr/>
        </p:nvSpPr>
        <p:spPr>
          <a:xfrm>
            <a:off x="179618" y="5157195"/>
            <a:ext cx="1201238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65"/>
          <p:cNvSpPr txBox="1"/>
          <p:nvPr/>
        </p:nvSpPr>
        <p:spPr>
          <a:xfrm>
            <a:off x="1743076" y="104775"/>
            <a:ext cx="7686675" cy="809625"/>
          </a:xfrm>
          <a:prstGeom prst="rect">
            <a:avLst/>
          </a:prstGeom>
          <a:solidFill>
            <a:srgbClr val="1C4587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F2CC"/>
                </a:solidFill>
              </a:rPr>
              <a:t>DEFINICIÓN</a:t>
            </a:r>
            <a:r>
              <a:rPr b="1" i="0" lang="en-US" sz="4400" u="none" cap="none" strike="noStrike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b="1" lang="en-US" sz="4400">
                <a:solidFill>
                  <a:srgbClr val="FFF2CC"/>
                </a:solidFill>
              </a:rPr>
              <a:t>CONVULSIÓN</a:t>
            </a:r>
            <a:endParaRPr b="1" i="0" sz="1400" u="none" cap="none" strike="noStrike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65"/>
          <p:cNvSpPr txBox="1"/>
          <p:nvPr/>
        </p:nvSpPr>
        <p:spPr>
          <a:xfrm>
            <a:off x="359225" y="1314450"/>
            <a:ext cx="11357400" cy="516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Convulsión:</a:t>
            </a:r>
            <a:r>
              <a:rPr b="0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signos y síntomas transitorios de actividad neuronal anormal, excesiva o asincrónica, en el cerebro.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Clasificación crisis </a:t>
            </a:r>
            <a:r>
              <a:rPr b="1" lang="en-US" sz="4000">
                <a:latin typeface="Calibri"/>
                <a:ea typeface="Calibri"/>
                <a:cs typeface="Calibri"/>
                <a:sym typeface="Calibri"/>
              </a:rPr>
              <a:t>convulsivas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- Provocadas o sintomáticas</a:t>
            </a:r>
            <a:r>
              <a:rPr b="1" lang="en-US" sz="4000">
                <a:latin typeface="Calibri"/>
                <a:ea typeface="Calibri"/>
                <a:cs typeface="Calibri"/>
                <a:sym typeface="Calibri"/>
              </a:rPr>
              <a:t> (agudas-</a:t>
            </a:r>
            <a:r>
              <a:rPr b="1" lang="en-US" sz="4000">
                <a:latin typeface="Calibri"/>
                <a:ea typeface="Calibri"/>
                <a:cs typeface="Calibri"/>
                <a:sym typeface="Calibri"/>
              </a:rPr>
              <a:t>ocasionales)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- no Provocada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83"/>
          <p:cNvSpPr txBox="1"/>
          <p:nvPr>
            <p:ph type="title"/>
          </p:nvPr>
        </p:nvSpPr>
        <p:spPr>
          <a:xfrm>
            <a:off x="1026902" y="249000"/>
            <a:ext cx="5438700" cy="738000"/>
          </a:xfrm>
          <a:prstGeom prst="rect">
            <a:avLst/>
          </a:prstGeom>
          <a:solidFill>
            <a:srgbClr val="1C4587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 Medium"/>
              <a:buNone/>
            </a:pPr>
            <a:r>
              <a:rPr b="1" lang="en-US">
                <a:solidFill>
                  <a:schemeClr val="lt2"/>
                </a:solidFill>
              </a:rPr>
              <a:t>OTRAS ALTERACIONES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886" name="Google Shape;886;p83"/>
          <p:cNvSpPr txBox="1"/>
          <p:nvPr>
            <p:ph idx="1" type="body"/>
          </p:nvPr>
        </p:nvSpPr>
        <p:spPr>
          <a:xfrm>
            <a:off x="1204700" y="1420175"/>
            <a:ext cx="9801600" cy="4756800"/>
          </a:xfrm>
          <a:prstGeom prst="rect">
            <a:avLst/>
          </a:prstGeom>
          <a:solidFill>
            <a:srgbClr val="F7E09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🞭"/>
            </a:pPr>
            <a:r>
              <a:t/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🞭"/>
            </a:pPr>
            <a:r>
              <a:rPr lang="en-US"/>
              <a:t>  </a:t>
            </a:r>
            <a:r>
              <a:rPr b="1" lang="en-US" sz="3600"/>
              <a:t>Leucocitosis en sangre  50 % en niños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720"/>
              </a:spcBef>
              <a:spcAft>
                <a:spcPts val="0"/>
              </a:spcAft>
              <a:buSzPts val="2520"/>
              <a:buChar char="🞭"/>
            </a:pPr>
            <a:r>
              <a:rPr b="1" lang="en-US" sz="3600"/>
              <a:t> Pleocitosis en LCR        15 % en niños</a:t>
            </a:r>
            <a:endParaRPr/>
          </a:p>
          <a:p>
            <a:pPr indent="-342900" lvl="0" marL="342900" rtl="0" algn="l">
              <a:lnSpc>
                <a:spcPct val="140000"/>
              </a:lnSpc>
              <a:spcBef>
                <a:spcPts val="720"/>
              </a:spcBef>
              <a:spcAft>
                <a:spcPts val="0"/>
              </a:spcAft>
              <a:buSzPts val="2520"/>
              <a:buChar char="🞭"/>
            </a:pPr>
            <a:r>
              <a:rPr b="1" lang="en-US" sz="3600"/>
              <a:t>  k en sangre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720"/>
              </a:spcBef>
              <a:spcAft>
                <a:spcPts val="0"/>
              </a:spcAft>
              <a:buSzPts val="2520"/>
              <a:buChar char="🞭"/>
            </a:pPr>
            <a:r>
              <a:rPr b="1" lang="en-US" sz="3600"/>
              <a:t>  aumento de la CPK</a:t>
            </a:r>
            <a:endParaRPr/>
          </a:p>
          <a:p>
            <a:pPr indent="-342900" lvl="0" marL="342900" rtl="0" algn="l">
              <a:lnSpc>
                <a:spcPct val="140000"/>
              </a:lnSpc>
              <a:spcBef>
                <a:spcPts val="720"/>
              </a:spcBef>
              <a:spcAft>
                <a:spcPts val="0"/>
              </a:spcAft>
              <a:buSzPts val="2520"/>
              <a:buChar char="🞭"/>
            </a:pPr>
            <a:r>
              <a:rPr b="1" lang="en-US" sz="3600"/>
              <a:t>  Mioglobinuria</a:t>
            </a:r>
            <a:endParaRPr b="1" sz="3600"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100"/>
          </a:p>
        </p:txBody>
      </p:sp>
      <p:sp>
        <p:nvSpPr>
          <p:cNvPr id="887" name="Google Shape;887;p83"/>
          <p:cNvSpPr/>
          <p:nvPr/>
        </p:nvSpPr>
        <p:spPr>
          <a:xfrm>
            <a:off x="4557712" y="3323771"/>
            <a:ext cx="457200" cy="304800"/>
          </a:xfrm>
          <a:prstGeom prst="upArrow">
            <a:avLst>
              <a:gd fmla="val 50000" name="adj1"/>
              <a:gd fmla="val 25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84"/>
          <p:cNvSpPr txBox="1"/>
          <p:nvPr>
            <p:ph type="title"/>
          </p:nvPr>
        </p:nvSpPr>
        <p:spPr>
          <a:xfrm>
            <a:off x="1262750" y="292575"/>
            <a:ext cx="5632500" cy="607200"/>
          </a:xfrm>
          <a:prstGeom prst="rect">
            <a:avLst/>
          </a:prstGeom>
          <a:solidFill>
            <a:srgbClr val="1C4587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20"/>
              <a:buFont typeface="Libre Franklin Medium"/>
              <a:buNone/>
            </a:pPr>
            <a:r>
              <a:rPr b="1" lang="en-US" sz="4020">
                <a:solidFill>
                  <a:schemeClr val="lt2"/>
                </a:solidFill>
              </a:rPr>
              <a:t>ESTUDIOS A PEDIR</a:t>
            </a:r>
            <a:endParaRPr sz="2940">
              <a:solidFill>
                <a:schemeClr val="lt2"/>
              </a:solidFill>
            </a:endParaRPr>
          </a:p>
        </p:txBody>
      </p:sp>
      <p:sp>
        <p:nvSpPr>
          <p:cNvPr id="893" name="Google Shape;893;p84"/>
          <p:cNvSpPr txBox="1"/>
          <p:nvPr>
            <p:ph idx="1" type="body"/>
          </p:nvPr>
        </p:nvSpPr>
        <p:spPr>
          <a:xfrm>
            <a:off x="1190178" y="1712692"/>
            <a:ext cx="9535887" cy="4635727"/>
          </a:xfrm>
          <a:prstGeom prst="rect">
            <a:avLst/>
          </a:prstGeom>
          <a:solidFill>
            <a:srgbClr val="FFE599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211328" lvl="0" marL="342900" rtl="0" algn="l">
              <a:spcBef>
                <a:spcPts val="0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-392118" lvl="0" marL="342900" rtl="0" algn="just">
              <a:lnSpc>
                <a:spcPct val="120000"/>
              </a:lnSpc>
              <a:spcBef>
                <a:spcPts val="721"/>
              </a:spcBef>
              <a:spcAft>
                <a:spcPts val="0"/>
              </a:spcAft>
              <a:buSzPct val="100000"/>
              <a:buChar char="●"/>
            </a:pPr>
            <a:r>
              <a:rPr lang="en-US" sz="13200"/>
              <a:t>Hemograma, Rto de plaquetas</a:t>
            </a:r>
            <a:endParaRPr sz="13200"/>
          </a:p>
          <a:p>
            <a:pPr indent="-392118" lvl="0" marL="342900" rtl="0" algn="just">
              <a:lnSpc>
                <a:spcPct val="120000"/>
              </a:lnSpc>
              <a:spcBef>
                <a:spcPts val="721"/>
              </a:spcBef>
              <a:spcAft>
                <a:spcPts val="0"/>
              </a:spcAft>
              <a:buSzPct val="100000"/>
              <a:buChar char="●"/>
            </a:pPr>
            <a:r>
              <a:rPr lang="en-US" sz="13200"/>
              <a:t>Ionograma sérico, uremia, glucemia, calcemia</a:t>
            </a:r>
            <a:endParaRPr sz="13200"/>
          </a:p>
          <a:p>
            <a:pPr indent="-392118" lvl="0" marL="342900" rtl="0" algn="just">
              <a:lnSpc>
                <a:spcPct val="120000"/>
              </a:lnSpc>
              <a:spcBef>
                <a:spcPts val="721"/>
              </a:spcBef>
              <a:spcAft>
                <a:spcPts val="0"/>
              </a:spcAft>
              <a:buSzPct val="100000"/>
              <a:buChar char="●"/>
            </a:pPr>
            <a:r>
              <a:rPr lang="en-US" sz="13200"/>
              <a:t> Estado Acido Base</a:t>
            </a:r>
            <a:endParaRPr sz="13200"/>
          </a:p>
          <a:p>
            <a:pPr indent="-392118" lvl="0" marL="342900" rtl="0" algn="just">
              <a:lnSpc>
                <a:spcPct val="120000"/>
              </a:lnSpc>
              <a:spcBef>
                <a:spcPts val="721"/>
              </a:spcBef>
              <a:spcAft>
                <a:spcPts val="0"/>
              </a:spcAft>
              <a:buSzPct val="100000"/>
              <a:buChar char="●"/>
            </a:pPr>
            <a:r>
              <a:rPr lang="en-US" sz="13200"/>
              <a:t>Función hepática, amoniemia </a:t>
            </a:r>
            <a:endParaRPr sz="13200"/>
          </a:p>
          <a:p>
            <a:pPr indent="-392118" lvl="0" marL="342900" rtl="0" algn="just">
              <a:lnSpc>
                <a:spcPct val="120000"/>
              </a:lnSpc>
              <a:spcBef>
                <a:spcPts val="721"/>
              </a:spcBef>
              <a:spcAft>
                <a:spcPts val="0"/>
              </a:spcAft>
              <a:buSzPct val="100000"/>
              <a:buChar char="●"/>
            </a:pPr>
            <a:r>
              <a:rPr lang="en-US" sz="13200"/>
              <a:t>Test toxicológicos en orina</a:t>
            </a:r>
            <a:endParaRPr sz="13200"/>
          </a:p>
          <a:p>
            <a:pPr indent="-392118" lvl="0" marL="342900" rtl="0" algn="just">
              <a:lnSpc>
                <a:spcPct val="120000"/>
              </a:lnSpc>
              <a:spcBef>
                <a:spcPts val="721"/>
              </a:spcBef>
              <a:spcAft>
                <a:spcPts val="0"/>
              </a:spcAft>
              <a:buSzPct val="100000"/>
              <a:buChar char="●"/>
            </a:pPr>
            <a:r>
              <a:rPr lang="en-US" sz="13200"/>
              <a:t>Chequeo de coagulación</a:t>
            </a:r>
            <a:endParaRPr sz="13200"/>
          </a:p>
          <a:p>
            <a:pPr indent="-392118" lvl="0" marL="342900" rtl="0" algn="just">
              <a:lnSpc>
                <a:spcPct val="120000"/>
              </a:lnSpc>
              <a:spcBef>
                <a:spcPts val="721"/>
              </a:spcBef>
              <a:spcAft>
                <a:spcPts val="0"/>
              </a:spcAft>
              <a:buSzPct val="100000"/>
              <a:buChar char="●"/>
            </a:pPr>
            <a:r>
              <a:rPr lang="en-US" sz="13200"/>
              <a:t>Dosaje de drogas antiepilépticas</a:t>
            </a:r>
            <a:endParaRPr sz="13200"/>
          </a:p>
          <a:p>
            <a:pPr indent="-211328" lvl="0" marL="342900" rtl="0" algn="just">
              <a:lnSpc>
                <a:spcPct val="120000"/>
              </a:lnSpc>
              <a:spcBef>
                <a:spcPts val="721"/>
              </a:spcBef>
              <a:spcAft>
                <a:spcPts val="0"/>
              </a:spcAft>
              <a:buSzPts val="560"/>
              <a:buNone/>
            </a:pPr>
            <a:r>
              <a:t/>
            </a:r>
            <a:endParaRPr sz="13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85"/>
          <p:cNvSpPr txBox="1"/>
          <p:nvPr>
            <p:ph type="title"/>
          </p:nvPr>
        </p:nvSpPr>
        <p:spPr>
          <a:xfrm>
            <a:off x="1055925" y="309575"/>
            <a:ext cx="6586800" cy="651000"/>
          </a:xfrm>
          <a:prstGeom prst="rect">
            <a:avLst/>
          </a:prstGeom>
          <a:solidFill>
            <a:srgbClr val="1C4587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 Medium"/>
              <a:buNone/>
            </a:pPr>
            <a:br>
              <a:rPr lang="en-US">
                <a:solidFill>
                  <a:schemeClr val="lt2"/>
                </a:solidFill>
              </a:rPr>
            </a:br>
            <a:r>
              <a:rPr b="1" lang="en-US">
                <a:solidFill>
                  <a:schemeClr val="lt2"/>
                </a:solidFill>
              </a:rPr>
              <a:t>SEGUNDA LÍNEA DE ESTUDIOS</a:t>
            </a:r>
            <a:br>
              <a:rPr lang="en-US">
                <a:solidFill>
                  <a:schemeClr val="lt2"/>
                </a:solidFill>
              </a:rPr>
            </a:br>
            <a:endParaRPr>
              <a:solidFill>
                <a:schemeClr val="lt2"/>
              </a:solidFill>
            </a:endParaRPr>
          </a:p>
        </p:txBody>
      </p:sp>
      <p:sp>
        <p:nvSpPr>
          <p:cNvPr id="899" name="Google Shape;899;p85"/>
          <p:cNvSpPr txBox="1"/>
          <p:nvPr>
            <p:ph idx="1" type="body"/>
          </p:nvPr>
        </p:nvSpPr>
        <p:spPr>
          <a:xfrm>
            <a:off x="1785945" y="1524000"/>
            <a:ext cx="7982169" cy="4572000"/>
          </a:xfrm>
          <a:prstGeom prst="rect">
            <a:avLst/>
          </a:prstGeom>
          <a:solidFill>
            <a:srgbClr val="FFE599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11328" lvl="0" marL="34290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70000"/>
              </a:lnSpc>
              <a:spcBef>
                <a:spcPts val="740"/>
              </a:spcBef>
              <a:spcAft>
                <a:spcPts val="0"/>
              </a:spcAft>
              <a:buSzPct val="70000"/>
              <a:buChar char="🞭"/>
            </a:pPr>
            <a:r>
              <a:rPr b="1" lang="en-US" sz="4000"/>
              <a:t>          Rx de tórax </a:t>
            </a:r>
            <a:endParaRPr/>
          </a:p>
          <a:p>
            <a:pPr indent="-342900" lvl="0" marL="342900" rtl="0" algn="l">
              <a:lnSpc>
                <a:spcPct val="170000"/>
              </a:lnSpc>
              <a:spcBef>
                <a:spcPts val="740"/>
              </a:spcBef>
              <a:spcAft>
                <a:spcPts val="0"/>
              </a:spcAft>
              <a:buSzPct val="70000"/>
              <a:buChar char="🞭"/>
            </a:pPr>
            <a:r>
              <a:rPr b="1" lang="en-US" sz="4000"/>
              <a:t>         TAC de cráneo</a:t>
            </a:r>
            <a:endParaRPr/>
          </a:p>
          <a:p>
            <a:pPr indent="-342900" lvl="0" marL="342900" rtl="0" algn="l">
              <a:lnSpc>
                <a:spcPct val="170000"/>
              </a:lnSpc>
              <a:spcBef>
                <a:spcPts val="740"/>
              </a:spcBef>
              <a:spcAft>
                <a:spcPts val="0"/>
              </a:spcAft>
              <a:buSzPct val="70000"/>
              <a:buChar char="🞭"/>
            </a:pPr>
            <a:r>
              <a:rPr b="1" lang="en-US" sz="4000"/>
              <a:t>         Punción Lumbar</a:t>
            </a:r>
            <a:endParaRPr/>
          </a:p>
          <a:p>
            <a:pPr indent="-342900" lvl="0" marL="342900" rtl="0" algn="l">
              <a:lnSpc>
                <a:spcPct val="170000"/>
              </a:lnSpc>
              <a:spcBef>
                <a:spcPts val="740"/>
              </a:spcBef>
              <a:spcAft>
                <a:spcPts val="0"/>
              </a:spcAft>
              <a:buSzPct val="70000"/>
              <a:buChar char="🞭"/>
            </a:pPr>
            <a:r>
              <a:rPr b="1" lang="en-US" sz="4000"/>
              <a:t>        test de </a:t>
            </a:r>
            <a:r>
              <a:rPr b="1" lang="en-US" sz="4000"/>
              <a:t>Screening</a:t>
            </a:r>
            <a:r>
              <a:rPr b="1" lang="en-US" sz="4000"/>
              <a:t> de drogas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86"/>
          <p:cNvSpPr txBox="1"/>
          <p:nvPr>
            <p:ph type="ctrTitle"/>
          </p:nvPr>
        </p:nvSpPr>
        <p:spPr>
          <a:xfrm>
            <a:off x="2743208" y="1175669"/>
            <a:ext cx="5748337" cy="856343"/>
          </a:xfrm>
          <a:prstGeom prst="rect">
            <a:avLst/>
          </a:prstGeom>
          <a:solidFill>
            <a:srgbClr val="1C4587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b="1" lang="en-US"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TRATAMIENTO</a:t>
            </a:r>
            <a:br>
              <a:rPr b="1" lang="en-US"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b="1" lang="en-US" sz="66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b="1" lang="en-US" sz="4400">
                <a:latin typeface="Arial Black"/>
                <a:ea typeface="Arial Black"/>
                <a:cs typeface="Arial Black"/>
                <a:sym typeface="Arial Black"/>
              </a:rPr>
            </a:br>
            <a:br>
              <a:rPr b="1" lang="en-US" sz="4400">
                <a:latin typeface="Arial Black"/>
                <a:ea typeface="Arial Black"/>
                <a:cs typeface="Arial Black"/>
                <a:sym typeface="Arial Black"/>
              </a:rPr>
            </a:br>
            <a:br>
              <a:rPr b="1" lang="en-US" sz="4400">
                <a:latin typeface="Arial Black"/>
                <a:ea typeface="Arial Black"/>
                <a:cs typeface="Arial Black"/>
                <a:sym typeface="Arial Black"/>
              </a:rPr>
            </a:br>
            <a:br>
              <a:rPr b="1" lang="en-US" sz="4400">
                <a:latin typeface="Arial Black"/>
                <a:ea typeface="Arial Black"/>
                <a:cs typeface="Arial Black"/>
                <a:sym typeface="Arial Black"/>
              </a:rPr>
            </a:br>
            <a:br>
              <a:rPr b="1" lang="en-US" sz="4400">
                <a:latin typeface="Arial Black"/>
                <a:ea typeface="Arial Black"/>
                <a:cs typeface="Arial Black"/>
                <a:sym typeface="Arial Black"/>
              </a:rPr>
            </a:br>
            <a:br>
              <a:rPr b="1" lang="en-US" sz="4400">
                <a:latin typeface="Arial Black"/>
                <a:ea typeface="Arial Black"/>
                <a:cs typeface="Arial Black"/>
                <a:sym typeface="Arial Black"/>
              </a:rPr>
            </a:br>
            <a:br>
              <a:rPr b="1" lang="en-US" sz="6000">
                <a:latin typeface="Arial Black"/>
                <a:ea typeface="Arial Black"/>
                <a:cs typeface="Arial Black"/>
                <a:sym typeface="Arial Black"/>
              </a:rPr>
            </a:br>
            <a:endParaRPr b="1" sz="32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05" name="Google Shape;905;p86"/>
          <p:cNvSpPr txBox="1"/>
          <p:nvPr>
            <p:ph idx="1" type="subTitle"/>
          </p:nvPr>
        </p:nvSpPr>
        <p:spPr>
          <a:xfrm>
            <a:off x="1223438" y="2653499"/>
            <a:ext cx="9560700" cy="2862000"/>
          </a:xfrm>
          <a:prstGeom prst="rect">
            <a:avLst/>
          </a:prstGeom>
          <a:solidFill>
            <a:srgbClr val="FFE599"/>
          </a:solidFill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chemeClr val="folHlink"/>
              </a:solidFill>
            </a:endParaRPr>
          </a:p>
          <a:p>
            <a:pPr indent="-571500" lvl="0" marL="571500" rtl="0" algn="l">
              <a:spcBef>
                <a:spcPts val="720"/>
              </a:spcBef>
              <a:spcAft>
                <a:spcPts val="0"/>
              </a:spcAft>
              <a:buSzPts val="2520"/>
              <a:buFont typeface="Arial"/>
              <a:buChar char="•"/>
            </a:pPr>
            <a:r>
              <a:rPr b="1" lang="en-US" sz="3600">
                <a:solidFill>
                  <a:srgbClr val="523126"/>
                </a:solidFill>
              </a:rPr>
              <a:t>Lo </a:t>
            </a:r>
            <a:r>
              <a:rPr b="1" lang="en-US" sz="3600">
                <a:solidFill>
                  <a:srgbClr val="523126"/>
                </a:solidFill>
              </a:rPr>
              <a:t>más</a:t>
            </a:r>
            <a:r>
              <a:rPr b="1" lang="en-US" sz="3600">
                <a:solidFill>
                  <a:srgbClr val="523126"/>
                </a:solidFill>
              </a:rPr>
              <a:t> crucial del plan terapéutico es tener un plan determinado</a:t>
            </a:r>
            <a:endParaRPr/>
          </a:p>
          <a:p>
            <a:pPr indent="-571500" lvl="0" marL="571500" rtl="0" algn="l">
              <a:spcBef>
                <a:spcPts val="720"/>
              </a:spcBef>
              <a:spcAft>
                <a:spcPts val="0"/>
              </a:spcAft>
              <a:buSzPts val="2520"/>
              <a:buFont typeface="Arial"/>
              <a:buChar char="•"/>
            </a:pPr>
            <a:r>
              <a:rPr b="1" lang="en-US" sz="3600">
                <a:solidFill>
                  <a:srgbClr val="523126"/>
                </a:solidFill>
              </a:rPr>
              <a:t> Y adherirse a é</a:t>
            </a:r>
            <a:r>
              <a:rPr b="1" lang="en-US" sz="3200">
                <a:solidFill>
                  <a:srgbClr val="523126"/>
                </a:solidFill>
              </a:rPr>
              <a:t>l.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 b="1" sz="280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87"/>
          <p:cNvSpPr txBox="1"/>
          <p:nvPr>
            <p:ph type="title"/>
          </p:nvPr>
        </p:nvSpPr>
        <p:spPr>
          <a:xfrm>
            <a:off x="856900" y="149475"/>
            <a:ext cx="4917300" cy="7317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 Medium"/>
              <a:buNone/>
            </a:pPr>
            <a:r>
              <a:rPr lang="en-US" sz="4200">
                <a:solidFill>
                  <a:schemeClr val="lt2"/>
                </a:solidFill>
              </a:rPr>
              <a:t>TRATAMIENTO</a:t>
            </a:r>
            <a:endParaRPr sz="3400">
              <a:solidFill>
                <a:schemeClr val="lt2"/>
              </a:solidFill>
            </a:endParaRPr>
          </a:p>
        </p:txBody>
      </p:sp>
      <p:sp>
        <p:nvSpPr>
          <p:cNvPr id="911" name="Google Shape;911;p87"/>
          <p:cNvSpPr txBox="1"/>
          <p:nvPr>
            <p:ph idx="1" type="body"/>
          </p:nvPr>
        </p:nvSpPr>
        <p:spPr>
          <a:xfrm>
            <a:off x="624113" y="1233714"/>
            <a:ext cx="10769601" cy="5167085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70000"/>
              <a:buFont typeface="Libre Franklin"/>
              <a:buNone/>
            </a:pPr>
            <a:r>
              <a:t/>
            </a:r>
            <a:endParaRPr b="1" sz="4400">
              <a:solidFill>
                <a:schemeClr val="dk2"/>
              </a:solidFill>
            </a:endParaRPr>
          </a:p>
          <a:p>
            <a:pPr indent="-315517" lvl="0" marL="342900" rtl="0" algn="l">
              <a:spcBef>
                <a:spcPts val="1007"/>
              </a:spcBef>
              <a:spcAft>
                <a:spcPts val="0"/>
              </a:spcAft>
              <a:buSzPct val="69392"/>
              <a:buChar char="🞭"/>
            </a:pPr>
            <a:r>
              <a:rPr b="1" lang="en-US" sz="6370"/>
              <a:t>Triángulo</a:t>
            </a:r>
            <a:r>
              <a:rPr b="1" lang="en-US" sz="6370">
                <a:solidFill>
                  <a:schemeClr val="dk2"/>
                </a:solidFill>
              </a:rPr>
              <a:t> de evaluación pediátrico </a:t>
            </a:r>
            <a:endParaRPr sz="3070"/>
          </a:p>
          <a:p>
            <a:pPr indent="-119005" lvl="0" marL="342900" rtl="0" algn="l">
              <a:spcBef>
                <a:spcPts val="1007"/>
              </a:spcBef>
              <a:spcAft>
                <a:spcPts val="0"/>
              </a:spcAft>
              <a:buSzPct val="71417"/>
              <a:buNone/>
            </a:pPr>
            <a:r>
              <a:t/>
            </a:r>
            <a:endParaRPr b="1" sz="6370">
              <a:solidFill>
                <a:schemeClr val="dk2"/>
              </a:solidFill>
            </a:endParaRPr>
          </a:p>
          <a:p>
            <a:pPr indent="-315517" lvl="0" marL="342900" rtl="0" algn="l">
              <a:spcBef>
                <a:spcPts val="1007"/>
              </a:spcBef>
              <a:spcAft>
                <a:spcPts val="0"/>
              </a:spcAft>
              <a:buSzPct val="69392"/>
              <a:buChar char="🞭"/>
            </a:pPr>
            <a:r>
              <a:rPr b="1" lang="en-US" sz="6370">
                <a:solidFill>
                  <a:schemeClr val="dk2"/>
                </a:solidFill>
              </a:rPr>
              <a:t>básico de emergencia A B C D E</a:t>
            </a:r>
            <a:endParaRPr b="1" sz="6370">
              <a:solidFill>
                <a:schemeClr val="dk2"/>
              </a:solidFill>
            </a:endParaRPr>
          </a:p>
          <a:p>
            <a:pPr indent="-119005" lvl="0" marL="342900" rtl="0" algn="l">
              <a:spcBef>
                <a:spcPts val="1007"/>
              </a:spcBef>
              <a:spcAft>
                <a:spcPts val="0"/>
              </a:spcAft>
              <a:buSzPct val="71417"/>
              <a:buNone/>
            </a:pPr>
            <a:r>
              <a:t/>
            </a:r>
            <a:endParaRPr b="1" sz="6370">
              <a:solidFill>
                <a:schemeClr val="dk2"/>
              </a:solidFill>
            </a:endParaRPr>
          </a:p>
          <a:p>
            <a:pPr indent="-321252" lvl="0" marL="342900" rtl="0" algn="l">
              <a:spcBef>
                <a:spcPts val="1007"/>
              </a:spcBef>
              <a:spcAft>
                <a:spcPts val="0"/>
              </a:spcAft>
              <a:buSzPct val="71417"/>
              <a:buChar char="🞭"/>
            </a:pPr>
            <a:r>
              <a:rPr b="1" lang="en-US" sz="6370">
                <a:solidFill>
                  <a:schemeClr val="dk2"/>
                </a:solidFill>
              </a:rPr>
              <a:t> </a:t>
            </a:r>
            <a:r>
              <a:rPr b="1" lang="en-US" sz="6070">
                <a:solidFill>
                  <a:schemeClr val="dk2"/>
                </a:solidFill>
              </a:rPr>
              <a:t>O</a:t>
            </a:r>
            <a:r>
              <a:rPr b="1" lang="en-US" sz="3970">
                <a:solidFill>
                  <a:schemeClr val="dk2"/>
                </a:solidFill>
              </a:rPr>
              <a:t>2</a:t>
            </a:r>
            <a:r>
              <a:rPr b="1" lang="en-US" sz="6070">
                <a:solidFill>
                  <a:schemeClr val="dk2"/>
                </a:solidFill>
              </a:rPr>
              <a:t> – glucosa - antitérmicos </a:t>
            </a:r>
            <a:endParaRPr sz="3070"/>
          </a:p>
          <a:p>
            <a:pPr indent="0" lvl="0" marL="0" rtl="0" algn="l">
              <a:spcBef>
                <a:spcPts val="961"/>
              </a:spcBef>
              <a:spcAft>
                <a:spcPts val="0"/>
              </a:spcAft>
              <a:buSzPct val="71487"/>
              <a:buNone/>
            </a:pPr>
            <a:r>
              <a:rPr b="1" lang="en-US" sz="6070"/>
              <a:t>    </a:t>
            </a:r>
            <a:r>
              <a:rPr b="1" lang="en-US" sz="6070">
                <a:solidFill>
                  <a:schemeClr val="dk2"/>
                </a:solidFill>
              </a:rPr>
              <a:t>Drogas antiepilépticas</a:t>
            </a:r>
            <a:endParaRPr b="1" sz="607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88"/>
          <p:cNvSpPr txBox="1"/>
          <p:nvPr>
            <p:ph type="title"/>
          </p:nvPr>
        </p:nvSpPr>
        <p:spPr>
          <a:xfrm>
            <a:off x="2424125" y="0"/>
            <a:ext cx="6305400" cy="972600"/>
          </a:xfrm>
          <a:prstGeom prst="rect">
            <a:avLst/>
          </a:prstGeom>
          <a:solidFill>
            <a:srgbClr val="1C458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0203"/>
              <a:buFont typeface="Libre Franklin Medium"/>
              <a:buNone/>
            </a:pPr>
            <a:r>
              <a:rPr b="1" lang="en-US" sz="3266">
                <a:solidFill>
                  <a:schemeClr val="lt2"/>
                </a:solidFill>
              </a:rPr>
              <a:t>EVALUACIÓN SISTEMÁTICA </a:t>
            </a:r>
            <a:br>
              <a:rPr b="1" lang="en-US" sz="3266">
                <a:solidFill>
                  <a:schemeClr val="lt2"/>
                </a:solidFill>
              </a:rPr>
            </a:br>
            <a:r>
              <a:rPr b="1" lang="en-US" sz="3266">
                <a:solidFill>
                  <a:schemeClr val="lt2"/>
                </a:solidFill>
              </a:rPr>
              <a:t>DE LA EMERGENCIA</a:t>
            </a:r>
            <a:r>
              <a:rPr b="1" lang="en-US"/>
              <a:t> </a:t>
            </a:r>
            <a:endParaRPr/>
          </a:p>
        </p:txBody>
      </p:sp>
      <p:sp>
        <p:nvSpPr>
          <p:cNvPr id="917" name="Google Shape;917;p88"/>
          <p:cNvSpPr txBox="1"/>
          <p:nvPr>
            <p:ph idx="1" type="body"/>
          </p:nvPr>
        </p:nvSpPr>
        <p:spPr>
          <a:xfrm>
            <a:off x="1059550" y="1252000"/>
            <a:ext cx="10432800" cy="5250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278892" lvl="0" marL="342900" rtl="0" algn="l">
              <a:spcBef>
                <a:spcPts val="0"/>
              </a:spcBef>
              <a:spcAft>
                <a:spcPts val="0"/>
              </a:spcAft>
              <a:buSzPct val="40910"/>
              <a:buChar char="🞭"/>
            </a:pPr>
            <a:r>
              <a:rPr b="1" lang="en-US"/>
              <a:t> </a:t>
            </a:r>
            <a:r>
              <a:rPr b="1" lang="en-US" sz="5875">
                <a:latin typeface="Arial Black"/>
                <a:ea typeface="Arial Black"/>
                <a:cs typeface="Arial Black"/>
                <a:sym typeface="Arial Black"/>
              </a:rPr>
              <a:t>triángulo</a:t>
            </a:r>
            <a:r>
              <a:rPr b="1" lang="en-US" sz="5875">
                <a:latin typeface="Arial Black"/>
                <a:ea typeface="Arial Black"/>
                <a:cs typeface="Arial Black"/>
                <a:sym typeface="Arial Black"/>
              </a:rPr>
              <a:t> de evaluación pediátrico</a:t>
            </a:r>
            <a:endParaRPr sz="5475"/>
          </a:p>
          <a:p>
            <a:pPr indent="-278892" lvl="0" marL="342900" rtl="0" algn="l">
              <a:spcBef>
                <a:spcPts val="666"/>
              </a:spcBef>
              <a:spcAft>
                <a:spcPts val="0"/>
              </a:spcAft>
              <a:buSzPct val="40910"/>
              <a:buChar char="🞭"/>
            </a:pPr>
            <a:r>
              <a:rPr lang="en-US" sz="5475"/>
              <a:t> </a:t>
            </a:r>
            <a:r>
              <a:rPr b="1" lang="en-US" sz="5875">
                <a:latin typeface="Arial Black"/>
                <a:ea typeface="Arial Black"/>
                <a:cs typeface="Arial Black"/>
                <a:sym typeface="Arial Black"/>
              </a:rPr>
              <a:t>Principios del A B C D E</a:t>
            </a:r>
            <a:endParaRPr sz="5475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ct val="42890"/>
              <a:buNone/>
            </a:pPr>
            <a:r>
              <a:rPr b="1" lang="en-US" sz="5875"/>
              <a:t>      </a:t>
            </a:r>
            <a:r>
              <a:rPr b="1" lang="en-US" sz="5875">
                <a:latin typeface="Arial"/>
                <a:ea typeface="Arial"/>
                <a:cs typeface="Arial"/>
                <a:sym typeface="Arial"/>
              </a:rPr>
              <a:t>- posición de la vía aérea</a:t>
            </a:r>
            <a:endParaRPr sz="5475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SzPct val="42890"/>
              <a:buFont typeface="Libre Franklin"/>
              <a:buNone/>
            </a:pPr>
            <a:r>
              <a:rPr b="1" lang="en-US" sz="5875">
                <a:latin typeface="Arial"/>
                <a:ea typeface="Arial"/>
                <a:cs typeface="Arial"/>
                <a:sym typeface="Arial"/>
              </a:rPr>
              <a:t>    - ventilación con bolsa -  eventual intubación</a:t>
            </a:r>
            <a:endParaRPr sz="5475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SzPct val="42890"/>
              <a:buFont typeface="Libre Franklin"/>
              <a:buNone/>
            </a:pPr>
            <a:r>
              <a:rPr b="1" lang="en-US" sz="5875">
                <a:latin typeface="Arial"/>
                <a:ea typeface="Arial"/>
                <a:cs typeface="Arial"/>
                <a:sym typeface="Arial"/>
              </a:rPr>
              <a:t>    - estabilización hemodinámica</a:t>
            </a:r>
            <a:r>
              <a:rPr lang="en-US" sz="5475"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1" lang="en-US" sz="5875">
                <a:latin typeface="Arial"/>
                <a:ea typeface="Arial"/>
                <a:cs typeface="Arial"/>
                <a:sym typeface="Arial"/>
              </a:rPr>
              <a:t>fluidos si son necesarios</a:t>
            </a:r>
            <a:endParaRPr b="1" sz="5875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SzPct val="42890"/>
              <a:buFont typeface="Libre Franklin"/>
              <a:buNone/>
            </a:pPr>
            <a:r>
              <a:rPr b="1" lang="en-US" sz="5875">
                <a:latin typeface="Arial"/>
                <a:ea typeface="Arial"/>
                <a:cs typeface="Arial"/>
                <a:sym typeface="Arial"/>
              </a:rPr>
              <a:t>    - pupilas - </a:t>
            </a:r>
            <a:r>
              <a:rPr b="1" lang="en-US" sz="5875">
                <a:latin typeface="Arial"/>
                <a:ea typeface="Arial"/>
                <a:cs typeface="Arial"/>
                <a:sym typeface="Arial"/>
              </a:rPr>
              <a:t>glasgow</a:t>
            </a:r>
            <a:r>
              <a:rPr b="1" lang="en-US" sz="5875">
                <a:latin typeface="Arial"/>
                <a:ea typeface="Arial"/>
                <a:cs typeface="Arial"/>
                <a:sym typeface="Arial"/>
              </a:rPr>
              <a:t> - signos de foco</a:t>
            </a:r>
            <a:endParaRPr b="1" sz="5875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SzPct val="42890"/>
              <a:buFont typeface="Libre Franklin"/>
              <a:buNone/>
            </a:pPr>
            <a:r>
              <a:rPr b="1" lang="en-US" sz="5875">
                <a:latin typeface="Arial"/>
                <a:ea typeface="Arial"/>
                <a:cs typeface="Arial"/>
                <a:sym typeface="Arial"/>
              </a:rPr>
              <a:t>    - petequias - </a:t>
            </a:r>
            <a:endParaRPr b="1" sz="5875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50000"/>
              </a:lnSpc>
              <a:spcBef>
                <a:spcPts val="666"/>
              </a:spcBef>
              <a:spcAft>
                <a:spcPts val="0"/>
              </a:spcAft>
              <a:buSzPct val="42890"/>
              <a:buFont typeface="Libre Franklin"/>
              <a:buNone/>
            </a:pPr>
            <a:r>
              <a:t/>
            </a:r>
            <a:endParaRPr b="1" sz="5875"/>
          </a:p>
          <a:p>
            <a:pPr indent="-339522" lvl="0" marL="342900" rtl="0" algn="l">
              <a:lnSpc>
                <a:spcPct val="70000"/>
              </a:lnSpc>
              <a:spcBef>
                <a:spcPts val="666"/>
              </a:spcBef>
              <a:spcAft>
                <a:spcPts val="0"/>
              </a:spcAft>
              <a:buSzPct val="81618"/>
              <a:buChar char="🞭"/>
            </a:pPr>
            <a:r>
              <a:rPr b="1" lang="en-US" sz="5875"/>
              <a:t>- </a:t>
            </a:r>
            <a:r>
              <a:rPr b="1" lang="en-US" sz="5875">
                <a:latin typeface="Arial Black"/>
                <a:ea typeface="Arial Black"/>
                <a:cs typeface="Arial Black"/>
                <a:sym typeface="Arial Black"/>
              </a:rPr>
              <a:t>Alto flujo de Oxígeno</a:t>
            </a:r>
            <a:endParaRPr sz="5475"/>
          </a:p>
          <a:p>
            <a:pPr indent="-339522" lvl="0" marL="342900" rtl="0" algn="l">
              <a:spcBef>
                <a:spcPts val="666"/>
              </a:spcBef>
              <a:spcAft>
                <a:spcPts val="0"/>
              </a:spcAft>
              <a:buSzPct val="81618"/>
              <a:buChar char="🞭"/>
            </a:pPr>
            <a:r>
              <a:rPr b="1" lang="en-US" sz="5875"/>
              <a:t>- </a:t>
            </a:r>
            <a:r>
              <a:rPr b="1" lang="en-US" sz="5875">
                <a:latin typeface="Arial Black"/>
                <a:ea typeface="Arial Black"/>
                <a:cs typeface="Arial Black"/>
                <a:sym typeface="Arial Black"/>
              </a:rPr>
              <a:t>Medición de la glucemia si es posible</a:t>
            </a:r>
            <a:endParaRPr sz="5475"/>
          </a:p>
          <a:p>
            <a:pPr indent="-339522" lvl="0" marL="342900" rtl="0" algn="l">
              <a:spcBef>
                <a:spcPts val="666"/>
              </a:spcBef>
              <a:spcAft>
                <a:spcPts val="0"/>
              </a:spcAft>
              <a:buSzPct val="81618"/>
              <a:buChar char="🞭"/>
            </a:pPr>
            <a:r>
              <a:rPr b="1" lang="en-US" sz="5875">
                <a:latin typeface="Arial Black"/>
                <a:ea typeface="Arial Black"/>
                <a:cs typeface="Arial Black"/>
                <a:sym typeface="Arial Black"/>
              </a:rPr>
              <a:t>- Control de la temperatura</a:t>
            </a:r>
            <a:endParaRPr sz="5475"/>
          </a:p>
          <a:p>
            <a:pPr indent="-194881" lvl="0" marL="342900" rtl="0" algn="l">
              <a:spcBef>
                <a:spcPts val="666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 b="1" sz="3600">
              <a:latin typeface="Arial Black"/>
              <a:ea typeface="Arial Black"/>
              <a:cs typeface="Arial Black"/>
              <a:sym typeface="Arial Black"/>
            </a:endParaRPr>
          </a:p>
          <a:p>
            <a:pPr indent="-211328" lvl="0" marL="342900" rtl="0" algn="l">
              <a:spcBef>
                <a:spcPts val="592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89"/>
          <p:cNvSpPr txBox="1"/>
          <p:nvPr>
            <p:ph type="title"/>
          </p:nvPr>
        </p:nvSpPr>
        <p:spPr>
          <a:xfrm>
            <a:off x="2209800" y="200025"/>
            <a:ext cx="6703800" cy="790500"/>
          </a:xfrm>
          <a:prstGeom prst="rect">
            <a:avLst/>
          </a:prstGeom>
          <a:solidFill>
            <a:srgbClr val="1C4587"/>
          </a:solidFill>
          <a:ln cap="flat" cmpd="sng" w="9525">
            <a:solidFill>
              <a:srgbClr val="5231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b="1" lang="en-US">
                <a:solidFill>
                  <a:schemeClr val="lt2"/>
                </a:solidFill>
              </a:rPr>
              <a:t>DROGAS ANTIEPILÉPTICAS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923" name="Google Shape;923;p89"/>
          <p:cNvSpPr txBox="1"/>
          <p:nvPr>
            <p:ph idx="1" type="body"/>
          </p:nvPr>
        </p:nvSpPr>
        <p:spPr>
          <a:xfrm>
            <a:off x="1947300" y="1326750"/>
            <a:ext cx="8853600" cy="52698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37">
              <a:latin typeface="Arial Black"/>
              <a:ea typeface="Arial Black"/>
              <a:cs typeface="Arial Black"/>
              <a:sym typeface="Arial Black"/>
            </a:endParaRPr>
          </a:p>
          <a:p>
            <a:pPr indent="-361972" lvl="0" marL="3429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6"/>
              <a:buChar char="🞭"/>
            </a:pPr>
            <a:r>
              <a:rPr b="1" lang="en-US" sz="2737">
                <a:latin typeface="Arial Black"/>
                <a:ea typeface="Arial Black"/>
                <a:cs typeface="Arial Black"/>
                <a:sym typeface="Arial Black"/>
              </a:rPr>
              <a:t>Drogas de acción corta</a:t>
            </a:r>
            <a:endParaRPr sz="2300"/>
          </a:p>
          <a:p>
            <a:pPr indent="-342900" lvl="0" marL="3429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6"/>
              <a:buFont typeface="Libre Franklin"/>
              <a:buNone/>
            </a:pPr>
            <a:r>
              <a:rPr b="1" lang="en-US" sz="2737"/>
              <a:t>                   </a:t>
            </a:r>
            <a:r>
              <a:rPr b="1" lang="en-US" sz="2737"/>
              <a:t>diazepam</a:t>
            </a:r>
            <a:r>
              <a:rPr b="1" lang="en-US" sz="2737"/>
              <a:t> </a:t>
            </a:r>
            <a:endParaRPr b="1" sz="2737"/>
          </a:p>
          <a:p>
            <a:pPr indent="-342900" lvl="0" marL="3429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6"/>
              <a:buFont typeface="Libre Franklin"/>
              <a:buNone/>
            </a:pPr>
            <a:r>
              <a:rPr b="1" lang="en-US" sz="2737"/>
              <a:t>                     </a:t>
            </a:r>
            <a:r>
              <a:rPr b="1" lang="en-US" sz="2737"/>
              <a:t>lorazepam</a:t>
            </a:r>
            <a:r>
              <a:rPr b="1" lang="en-US" sz="2737"/>
              <a:t> </a:t>
            </a:r>
            <a:endParaRPr sz="2300"/>
          </a:p>
          <a:p>
            <a:pPr indent="-342900" lvl="0" marL="3429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6"/>
              <a:buFont typeface="Libre Franklin"/>
              <a:buNone/>
            </a:pPr>
            <a:r>
              <a:rPr b="1" lang="en-US" sz="2737"/>
              <a:t>                     </a:t>
            </a:r>
            <a:r>
              <a:rPr b="1" lang="en-US" sz="2737"/>
              <a:t>midazolam</a:t>
            </a:r>
            <a:endParaRPr sz="2300"/>
          </a:p>
          <a:p>
            <a:pPr indent="-361972" lvl="0" marL="342900" rtl="0" algn="ctr">
              <a:lnSpc>
                <a:spcPct val="90000"/>
              </a:lnSpc>
              <a:spcBef>
                <a:spcPts val="487"/>
              </a:spcBef>
              <a:spcAft>
                <a:spcPts val="0"/>
              </a:spcAft>
              <a:buSzPts val="2006"/>
              <a:buChar char="🞭"/>
            </a:pPr>
            <a:r>
              <a:rPr b="1" lang="en-US" sz="2737">
                <a:latin typeface="Arial Black"/>
                <a:ea typeface="Arial Black"/>
                <a:cs typeface="Arial Black"/>
                <a:sym typeface="Arial Black"/>
              </a:rPr>
              <a:t>Drogas de acción </a:t>
            </a:r>
            <a:r>
              <a:rPr b="1" lang="en-US" sz="2737">
                <a:latin typeface="Arial Black"/>
                <a:ea typeface="Arial Black"/>
                <a:cs typeface="Arial Black"/>
                <a:sym typeface="Arial Black"/>
              </a:rPr>
              <a:t>prolongada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487"/>
              </a:spcBef>
              <a:spcAft>
                <a:spcPts val="0"/>
              </a:spcAft>
              <a:buSzPts val="1706"/>
              <a:buFont typeface="Libre Franklin"/>
              <a:buNone/>
            </a:pPr>
            <a:r>
              <a:rPr b="1" lang="en-US" sz="2737"/>
              <a:t>                                                    </a:t>
            </a:r>
            <a:r>
              <a:rPr b="1" lang="en-US" sz="2737"/>
              <a:t> Difenilhi</a:t>
            </a:r>
            <a:r>
              <a:rPr b="1" lang="en-US" sz="2737"/>
              <a:t>dantoina</a:t>
            </a:r>
            <a:r>
              <a:rPr b="1" lang="en-US" sz="2737"/>
              <a:t> </a:t>
            </a:r>
            <a:endParaRPr b="1" sz="2737"/>
          </a:p>
          <a:p>
            <a:pPr indent="0" lvl="0" marL="0" rtl="0" algn="l">
              <a:lnSpc>
                <a:spcPct val="100000"/>
              </a:lnSpc>
              <a:spcBef>
                <a:spcPts val="487"/>
              </a:spcBef>
              <a:spcAft>
                <a:spcPts val="0"/>
              </a:spcAft>
              <a:buSzPts val="1706"/>
              <a:buFont typeface="Libre Franklin"/>
              <a:buNone/>
            </a:pPr>
            <a:r>
              <a:rPr b="1" lang="en-US" sz="2737"/>
              <a:t>                                                      </a:t>
            </a:r>
            <a:r>
              <a:rPr b="1" lang="en-US" sz="2737"/>
              <a:t>levetiracetam                                                         </a:t>
            </a:r>
            <a:endParaRPr b="1" sz="2737"/>
          </a:p>
          <a:p>
            <a:pPr indent="-342900" lvl="0" marL="342900" rtl="0" algn="ctr">
              <a:lnSpc>
                <a:spcPct val="100000"/>
              </a:lnSpc>
              <a:spcBef>
                <a:spcPts val="487"/>
              </a:spcBef>
              <a:spcAft>
                <a:spcPts val="0"/>
              </a:spcAft>
              <a:buSzPts val="1706"/>
              <a:buFont typeface="Libre Franklin"/>
              <a:buNone/>
            </a:pPr>
            <a:r>
              <a:rPr b="1" lang="en-US" sz="2737"/>
              <a:t>                     fenobarbital</a:t>
            </a:r>
            <a:endParaRPr sz="2300"/>
          </a:p>
          <a:p>
            <a:pPr indent="-361972" lvl="0" marL="342900" rtl="0" algn="ctr">
              <a:lnSpc>
                <a:spcPct val="80000"/>
              </a:lnSpc>
              <a:spcBef>
                <a:spcPts val="487"/>
              </a:spcBef>
              <a:spcAft>
                <a:spcPts val="0"/>
              </a:spcAft>
              <a:buSzPts val="2006"/>
              <a:buChar char="🞭"/>
            </a:pPr>
            <a:r>
              <a:rPr b="1" lang="en-US" sz="2737">
                <a:latin typeface="Arial Black"/>
                <a:ea typeface="Arial Black"/>
                <a:cs typeface="Arial Black"/>
                <a:sym typeface="Arial Black"/>
              </a:rPr>
              <a:t>drogas en goteo continuo</a:t>
            </a:r>
            <a:endParaRPr sz="2300"/>
          </a:p>
          <a:p>
            <a:pPr indent="-342900" lvl="0" marL="342900" rtl="0" algn="ctr">
              <a:lnSpc>
                <a:spcPct val="100000"/>
              </a:lnSpc>
              <a:spcBef>
                <a:spcPts val="487"/>
              </a:spcBef>
              <a:spcAft>
                <a:spcPts val="0"/>
              </a:spcAft>
              <a:buSzPts val="1706"/>
              <a:buFont typeface="Libre Franklin"/>
              <a:buNone/>
            </a:pPr>
            <a:r>
              <a:rPr b="1" lang="en-US" sz="2737"/>
              <a:t>                     tiopental</a:t>
            </a:r>
            <a:endParaRPr b="1" sz="2737"/>
          </a:p>
          <a:p>
            <a:pPr indent="-342900" lvl="0" marL="342900" rtl="0" algn="ctr">
              <a:lnSpc>
                <a:spcPct val="100000"/>
              </a:lnSpc>
              <a:spcBef>
                <a:spcPts val="487"/>
              </a:spcBef>
              <a:spcAft>
                <a:spcPts val="0"/>
              </a:spcAft>
              <a:buSzPts val="1706"/>
              <a:buFont typeface="Libre Franklin"/>
              <a:buNone/>
            </a:pPr>
            <a:r>
              <a:rPr b="1" lang="en-US" sz="2737"/>
              <a:t>                      </a:t>
            </a:r>
            <a:r>
              <a:rPr b="1" lang="en-US" sz="2737"/>
              <a:t>midazolam</a:t>
            </a:r>
            <a:endParaRPr b="1" sz="2675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90"/>
          <p:cNvSpPr txBox="1"/>
          <p:nvPr>
            <p:ph type="title"/>
          </p:nvPr>
        </p:nvSpPr>
        <p:spPr>
          <a:xfrm>
            <a:off x="1068850" y="105694"/>
            <a:ext cx="6928529" cy="881289"/>
          </a:xfrm>
          <a:prstGeom prst="rect">
            <a:avLst/>
          </a:prstGeom>
          <a:solidFill>
            <a:srgbClr val="1C458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b="1" i="1" lang="en-US" sz="3500">
                <a:solidFill>
                  <a:schemeClr val="lt2"/>
                </a:solidFill>
              </a:rPr>
              <a:t>DROGAS DE ACCIÓN RÁPIDA</a:t>
            </a:r>
            <a:endParaRPr sz="3500">
              <a:solidFill>
                <a:schemeClr val="lt2"/>
              </a:solidFill>
            </a:endParaRPr>
          </a:p>
        </p:txBody>
      </p:sp>
      <p:sp>
        <p:nvSpPr>
          <p:cNvPr id="929" name="Google Shape;929;p90"/>
          <p:cNvSpPr txBox="1"/>
          <p:nvPr>
            <p:ph idx="1" type="body"/>
          </p:nvPr>
        </p:nvSpPr>
        <p:spPr>
          <a:xfrm>
            <a:off x="1085850" y="1596575"/>
            <a:ext cx="10387800" cy="45804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1" lang="en-US" sz="3200"/>
              <a:t>.</a:t>
            </a:r>
            <a:r>
              <a:rPr b="1" lang="en-US">
                <a:solidFill>
                  <a:srgbClr val="271D1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Diazepam</a:t>
            </a:r>
            <a:r>
              <a:rPr b="1" lang="en-US" sz="3200">
                <a:solidFill>
                  <a:srgbClr val="271D1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   - EV  = 0,3 a 0,5 mg/kg/dosis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1" lang="en-US">
                <a:solidFill>
                  <a:srgbClr val="271D1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                            . </a:t>
            </a:r>
            <a:r>
              <a:rPr b="1" i="1" lang="en-US" u="sng">
                <a:solidFill>
                  <a:srgbClr val="271D1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Rectal 1 pomo de 5 mg &gt; 15 kg ,  2 u. </a:t>
            </a:r>
            <a:endParaRPr b="1" i="1" sz="3200" u="sng">
              <a:solidFill>
                <a:srgbClr val="271D1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rtl="0" algn="l">
              <a:lnSpc>
                <a:spcPct val="160000"/>
              </a:lnSpc>
              <a:spcBef>
                <a:spcPts val="720"/>
              </a:spcBef>
              <a:spcAft>
                <a:spcPts val="0"/>
              </a:spcAft>
              <a:buSzPts val="2520"/>
              <a:buNone/>
            </a:pPr>
            <a:r>
              <a:rPr b="1" lang="en-US" sz="3600">
                <a:solidFill>
                  <a:srgbClr val="271D1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-</a:t>
            </a:r>
            <a:r>
              <a:rPr b="1" lang="en-US" sz="3200">
                <a:solidFill>
                  <a:srgbClr val="271D1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b="1" lang="en-US">
                <a:solidFill>
                  <a:srgbClr val="271D1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lorazepam</a:t>
            </a:r>
            <a:r>
              <a:rPr b="1" lang="en-US" sz="3200">
                <a:solidFill>
                  <a:srgbClr val="271D1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  - EV  0,1 mg/kg /dosis</a:t>
            </a:r>
            <a:endParaRPr b="1" sz="3200">
              <a:solidFill>
                <a:srgbClr val="271D1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1" lang="en-US" sz="3200">
                <a:solidFill>
                  <a:srgbClr val="271D1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             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1" lang="en-US" sz="3200">
                <a:solidFill>
                  <a:srgbClr val="271D1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.- </a:t>
            </a:r>
            <a:r>
              <a:rPr b="1" lang="en-US">
                <a:solidFill>
                  <a:srgbClr val="271D1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midazolam</a:t>
            </a:r>
            <a:r>
              <a:rPr b="1" lang="en-US" sz="3200">
                <a:solidFill>
                  <a:srgbClr val="271D1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    -  IM 0,2 mg/kg/dosis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SzPts val="2240"/>
              <a:buFont typeface="Libre Franklin Medium"/>
              <a:buNone/>
            </a:pPr>
            <a:r>
              <a:rPr b="1" lang="en-US" sz="3200">
                <a:solidFill>
                  <a:srgbClr val="271D1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                       </a:t>
            </a:r>
            <a:r>
              <a:rPr b="1" lang="en-US">
                <a:solidFill>
                  <a:srgbClr val="271D1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         </a:t>
            </a:r>
            <a:r>
              <a:rPr b="1" lang="en-US" sz="3200">
                <a:solidFill>
                  <a:srgbClr val="271D1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-  IN 0,3 mg/kg/dosis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SzPts val="2240"/>
              <a:buFont typeface="Libre Franklin Medium"/>
              <a:buNone/>
            </a:pPr>
            <a:r>
              <a:rPr b="1" lang="en-US" sz="3200">
                <a:solidFill>
                  <a:srgbClr val="271D1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                                 -  EV 0,1 mg/kg/dosis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Google Shape;934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375" y="0"/>
            <a:ext cx="1134617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92"/>
          <p:cNvSpPr txBox="1"/>
          <p:nvPr>
            <p:ph type="title"/>
          </p:nvPr>
        </p:nvSpPr>
        <p:spPr>
          <a:xfrm>
            <a:off x="1229623" y="217725"/>
            <a:ext cx="8487300" cy="754800"/>
          </a:xfrm>
          <a:prstGeom prst="rect">
            <a:avLst/>
          </a:prstGeom>
          <a:solidFill>
            <a:srgbClr val="1C4587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b="1" lang="en-US" sz="3500">
                <a:solidFill>
                  <a:schemeClr val="lt2"/>
                </a:solidFill>
              </a:rPr>
              <a:t>DROGAS DE ACCIÓN PROLONGADA</a:t>
            </a:r>
            <a:endParaRPr sz="3500">
              <a:solidFill>
                <a:schemeClr val="lt2"/>
              </a:solidFill>
            </a:endParaRPr>
          </a:p>
        </p:txBody>
      </p:sp>
      <p:sp>
        <p:nvSpPr>
          <p:cNvPr id="940" name="Google Shape;940;p92"/>
          <p:cNvSpPr txBox="1"/>
          <p:nvPr>
            <p:ph idx="1" type="body"/>
          </p:nvPr>
        </p:nvSpPr>
        <p:spPr>
          <a:xfrm>
            <a:off x="722025" y="1262750"/>
            <a:ext cx="10776900" cy="5352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b="1" sz="3322">
              <a:solidFill>
                <a:srgbClr val="FF0000"/>
              </a:solidFill>
            </a:endParaRPr>
          </a:p>
          <a:p>
            <a:pPr indent="-282892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75"/>
              <a:buChar char="🞭"/>
            </a:pPr>
            <a:r>
              <a:rPr b="1" lang="en-US" sz="3600">
                <a:solidFill>
                  <a:srgbClr val="FF0000"/>
                </a:solidFill>
              </a:rPr>
              <a:t>Difenilhidantoina</a:t>
            </a:r>
            <a:r>
              <a:rPr lang="en-US" sz="3350"/>
              <a:t>   20 mg / kg. En 20 minutos</a:t>
            </a:r>
            <a:endParaRPr sz="3350"/>
          </a:p>
          <a:p>
            <a:pPr indent="-342900" lvl="0" marL="3429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400"/>
              <a:buFont typeface="Libre Franklin"/>
              <a:buNone/>
            </a:pPr>
            <a:r>
              <a:rPr lang="en-US" sz="3350"/>
              <a:t>        </a:t>
            </a:r>
            <a:r>
              <a:rPr lang="en-US" sz="3100"/>
              <a:t>infusión 1 mg / kg. / minuto </a:t>
            </a:r>
            <a:endParaRPr sz="3350"/>
          </a:p>
          <a:p>
            <a:pPr indent="-342900" lvl="0" marL="342900" rtl="0" algn="l">
              <a:lnSpc>
                <a:spcPct val="50000"/>
              </a:lnSpc>
              <a:spcBef>
                <a:spcPts val="560"/>
              </a:spcBef>
              <a:spcAft>
                <a:spcPts val="0"/>
              </a:spcAft>
              <a:buSzPts val="1225"/>
              <a:buFont typeface="Libre Franklin"/>
              <a:buNone/>
            </a:pPr>
            <a:r>
              <a:rPr lang="en-US" sz="3100"/>
              <a:t>         Dilución en S: F: 10 mg / ml</a:t>
            </a:r>
            <a:endParaRPr sz="3350"/>
          </a:p>
          <a:p>
            <a:pPr indent="-342900" lvl="0" marL="342900" rtl="0" algn="l">
              <a:lnSpc>
                <a:spcPct val="50000"/>
              </a:lnSpc>
              <a:spcBef>
                <a:spcPts val="560"/>
              </a:spcBef>
              <a:spcAft>
                <a:spcPts val="0"/>
              </a:spcAft>
              <a:buSzPts val="1225"/>
              <a:buFont typeface="Libre Franklin"/>
              <a:buNone/>
            </a:pPr>
            <a:r>
              <a:rPr lang="en-US" sz="3100"/>
              <a:t>         su extravasación produce lesión </a:t>
            </a:r>
            <a:endParaRPr sz="3350"/>
          </a:p>
          <a:p>
            <a:pPr indent="-342900" lvl="0" marL="342900" rtl="0" algn="l">
              <a:lnSpc>
                <a:spcPct val="50000"/>
              </a:lnSpc>
              <a:spcBef>
                <a:spcPts val="560"/>
              </a:spcBef>
              <a:spcAft>
                <a:spcPts val="0"/>
              </a:spcAft>
              <a:buSzPts val="1225"/>
              <a:buFont typeface="Libre Franklin"/>
              <a:buNone/>
            </a:pPr>
            <a:r>
              <a:rPr lang="en-US" sz="3100"/>
              <a:t>         puede causar arritmias e hipotensión</a:t>
            </a:r>
            <a:endParaRPr sz="3350"/>
          </a:p>
          <a:p>
            <a:pPr indent="-342900" lvl="0" marL="342900" rtl="0" algn="l">
              <a:lnSpc>
                <a:spcPct val="50000"/>
              </a:lnSpc>
              <a:spcBef>
                <a:spcPts val="640"/>
              </a:spcBef>
              <a:spcAft>
                <a:spcPts val="0"/>
              </a:spcAft>
              <a:buSzPts val="1400"/>
              <a:buFont typeface="Libre Franklin"/>
              <a:buNone/>
            </a:pPr>
            <a:r>
              <a:t/>
            </a:r>
            <a:endParaRPr sz="3350"/>
          </a:p>
          <a:p>
            <a:pPr indent="-375346" lvl="0" marL="342900" rtl="0" algn="l">
              <a:lnSpc>
                <a:spcPct val="50000"/>
              </a:lnSpc>
              <a:spcBef>
                <a:spcPts val="640"/>
              </a:spcBef>
              <a:spcAft>
                <a:spcPts val="0"/>
              </a:spcAft>
              <a:buSzPts val="2751"/>
              <a:buChar char="🞭"/>
            </a:pPr>
            <a:r>
              <a:rPr lang="en-US" sz="3350"/>
              <a:t>Niveles Terapéuticos</a:t>
            </a:r>
            <a:endParaRPr sz="3350"/>
          </a:p>
          <a:p>
            <a:pPr indent="-342900" lvl="0" marL="342900" rtl="0" algn="l">
              <a:lnSpc>
                <a:spcPct val="50000"/>
              </a:lnSpc>
              <a:spcBef>
                <a:spcPts val="640"/>
              </a:spcBef>
              <a:spcAft>
                <a:spcPts val="0"/>
              </a:spcAft>
              <a:buSzPts val="1400"/>
              <a:buFont typeface="Libre Franklin"/>
              <a:buNone/>
            </a:pPr>
            <a:r>
              <a:rPr lang="en-US" sz="3350"/>
              <a:t>     </a:t>
            </a:r>
            <a:r>
              <a:rPr lang="en-US" sz="3100"/>
              <a:t>libre                                  0.8 a 1.6  mg / ml</a:t>
            </a:r>
            <a:endParaRPr sz="3350"/>
          </a:p>
          <a:p>
            <a:pPr indent="-342900" lvl="0" marL="342900" rtl="0" algn="l">
              <a:lnSpc>
                <a:spcPct val="50000"/>
              </a:lnSpc>
              <a:spcBef>
                <a:spcPts val="560"/>
              </a:spcBef>
              <a:spcAft>
                <a:spcPts val="0"/>
              </a:spcAft>
              <a:buSzPts val="1225"/>
              <a:buFont typeface="Libre Franklin"/>
              <a:buNone/>
            </a:pPr>
            <a:r>
              <a:rPr lang="en-US" sz="3100"/>
              <a:t>     unida a proteínas       10 a  20  mg / ml </a:t>
            </a:r>
            <a:endParaRPr sz="3100"/>
          </a:p>
          <a:p>
            <a:pPr indent="-342900" lvl="0" marL="342900" rtl="0" algn="l">
              <a:lnSpc>
                <a:spcPct val="50000"/>
              </a:lnSpc>
              <a:spcBef>
                <a:spcPts val="640"/>
              </a:spcBef>
              <a:spcAft>
                <a:spcPts val="0"/>
              </a:spcAft>
              <a:buSzPts val="1400"/>
              <a:buFont typeface="Libre Franklin"/>
              <a:buNone/>
            </a:pPr>
            <a:r>
              <a:t/>
            </a:r>
            <a:endParaRPr sz="3350"/>
          </a:p>
          <a:p>
            <a:pPr indent="-282892" lvl="0" marL="342900" rtl="0" algn="l">
              <a:lnSpc>
                <a:spcPct val="50000"/>
              </a:lnSpc>
              <a:spcBef>
                <a:spcPts val="720"/>
              </a:spcBef>
              <a:spcAft>
                <a:spcPts val="0"/>
              </a:spcAft>
              <a:buSzPts val="1575"/>
              <a:buChar char="🞭"/>
            </a:pPr>
            <a:r>
              <a:rPr b="1" lang="en-US" sz="3600">
                <a:solidFill>
                  <a:srgbClr val="FF0000"/>
                </a:solidFill>
              </a:rPr>
              <a:t>Levetiracetam</a:t>
            </a:r>
            <a:r>
              <a:rPr lang="en-US" sz="3600"/>
              <a:t> </a:t>
            </a:r>
            <a:r>
              <a:rPr lang="en-US" sz="3350"/>
              <a:t> 30 a 60 mg/kg en 5 “ max 1,5 grs</a:t>
            </a:r>
            <a:endParaRPr sz="3350"/>
          </a:p>
          <a:p>
            <a:pPr indent="0" lvl="0" marL="0" rtl="0" algn="l">
              <a:lnSpc>
                <a:spcPct val="5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350"/>
          </a:p>
          <a:p>
            <a:pPr indent="-200660" lvl="0" marL="342900" rtl="0" algn="l">
              <a:lnSpc>
                <a:spcPct val="5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500"/>
          </a:p>
          <a:p>
            <a:pPr indent="-200660" lvl="0" marL="342900" rtl="0" algn="l">
              <a:lnSpc>
                <a:spcPct val="5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500"/>
          </a:p>
          <a:p>
            <a:pPr indent="-200660" lvl="0" marL="342900" rtl="0" algn="l">
              <a:lnSpc>
                <a:spcPct val="5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66"/>
          <p:cNvSpPr txBox="1"/>
          <p:nvPr>
            <p:ph type="title"/>
          </p:nvPr>
        </p:nvSpPr>
        <p:spPr>
          <a:xfrm>
            <a:off x="1919275" y="143475"/>
            <a:ext cx="7722000" cy="885600"/>
          </a:xfrm>
          <a:prstGeom prst="rect">
            <a:avLst/>
          </a:prstGeom>
          <a:solidFill>
            <a:srgbClr val="1C458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Libre Franklin Medium"/>
              <a:buNone/>
            </a:pPr>
            <a:r>
              <a:rPr b="1" lang="en-US" sz="2840">
                <a:solidFill>
                  <a:schemeClr val="lt2"/>
                </a:solidFill>
              </a:rPr>
              <a:t>CRISIS </a:t>
            </a:r>
            <a:r>
              <a:rPr b="1" lang="en-US" sz="2840">
                <a:solidFill>
                  <a:schemeClr val="lt2"/>
                </a:solidFill>
              </a:rPr>
              <a:t>CONVULSIVAS PROVOCADAS</a:t>
            </a:r>
            <a:r>
              <a:rPr b="1" lang="en-US" sz="2840"/>
              <a:t>.</a:t>
            </a:r>
            <a:endParaRPr sz="2840"/>
          </a:p>
        </p:txBody>
      </p:sp>
      <p:sp>
        <p:nvSpPr>
          <p:cNvPr id="743" name="Google Shape;743;p66"/>
          <p:cNvSpPr txBox="1"/>
          <p:nvPr>
            <p:ph idx="1" type="body"/>
          </p:nvPr>
        </p:nvSpPr>
        <p:spPr>
          <a:xfrm>
            <a:off x="566700" y="1122450"/>
            <a:ext cx="11058600" cy="5615100"/>
          </a:xfrm>
          <a:prstGeom prst="rect">
            <a:avLst/>
          </a:prstGeom>
          <a:solidFill>
            <a:srgbClr val="F3EAE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25000" lnSpcReduction="20000"/>
          </a:bodyPr>
          <a:lstStyle/>
          <a:p>
            <a:pPr indent="-211328" lvl="0" marL="342900" rtl="0" algn="l">
              <a:spcBef>
                <a:spcPts val="0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-461351" lvl="0" marL="457200" rtl="0" algn="l">
              <a:lnSpc>
                <a:spcPct val="115000"/>
              </a:lnSpc>
              <a:spcBef>
                <a:spcPts val="518"/>
              </a:spcBef>
              <a:spcAft>
                <a:spcPts val="0"/>
              </a:spcAft>
              <a:buSzPct val="100000"/>
              <a:buChar char="●"/>
            </a:pPr>
            <a:r>
              <a:rPr lang="en-US" sz="14661"/>
              <a:t>Cerebrovasculares                       3.3   %</a:t>
            </a:r>
            <a:endParaRPr sz="14661"/>
          </a:p>
          <a:p>
            <a:pPr indent="-46135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4661" u="sng"/>
              <a:t>cambios en la medicación</a:t>
            </a:r>
            <a:r>
              <a:rPr lang="en-US" sz="14661"/>
              <a:t>       19.8  %</a:t>
            </a:r>
            <a:endParaRPr sz="14661"/>
          </a:p>
          <a:p>
            <a:pPr indent="-46135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4661"/>
              <a:t>anoxia                                                  5.3   %</a:t>
            </a:r>
            <a:endParaRPr sz="14661"/>
          </a:p>
          <a:p>
            <a:pPr indent="-46135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4661"/>
              <a:t>metabólicas                                     8.2    % </a:t>
            </a:r>
            <a:endParaRPr sz="14661"/>
          </a:p>
          <a:p>
            <a:pPr indent="-46135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4661" u="sng"/>
              <a:t>fiebre/infección</a:t>
            </a:r>
            <a:r>
              <a:rPr lang="en-US" sz="14661"/>
              <a:t>                            35.7  %</a:t>
            </a:r>
            <a:endParaRPr sz="14661"/>
          </a:p>
          <a:p>
            <a:pPr indent="-46135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4661"/>
              <a:t>TCE</a:t>
            </a:r>
            <a:r>
              <a:rPr lang="en-US" sz="14661"/>
              <a:t>                                                       3.5  %</a:t>
            </a:r>
            <a:endParaRPr sz="14661"/>
          </a:p>
          <a:p>
            <a:pPr indent="-46135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4661"/>
              <a:t>tumor                                                   0.7   %</a:t>
            </a:r>
            <a:endParaRPr sz="14661"/>
          </a:p>
          <a:p>
            <a:pPr indent="-46135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4661"/>
              <a:t>infección del SNC                          4.8   %</a:t>
            </a:r>
            <a:endParaRPr sz="14661"/>
          </a:p>
          <a:p>
            <a:pPr indent="-46135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4661"/>
              <a:t>congénitas                                         7.0  %</a:t>
            </a:r>
            <a:endParaRPr sz="14661"/>
          </a:p>
          <a:p>
            <a:pPr indent="-342900" lvl="0" marL="34290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ct val="52499"/>
              <a:buFont typeface="Libre Franklin"/>
              <a:buNone/>
            </a:pPr>
            <a:r>
              <a:rPr lang="en-US">
                <a:solidFill>
                  <a:schemeClr val="dk1"/>
                </a:solidFill>
              </a:rPr>
              <a:t>                        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ct val="70000"/>
              <a:buFont typeface="Libre Franklin"/>
              <a:buNone/>
            </a:pPr>
            <a:r>
              <a:rPr lang="en-US" sz="2400">
                <a:solidFill>
                  <a:schemeClr val="dk1"/>
                </a:solidFill>
              </a:rPr>
              <a:t>                                         </a:t>
            </a:r>
            <a:r>
              <a:rPr lang="en-US" sz="6800">
                <a:solidFill>
                  <a:schemeClr val="dk1"/>
                </a:solidFill>
              </a:rPr>
              <a:t>        </a:t>
            </a:r>
            <a:r>
              <a:rPr lang="en-US" sz="6300">
                <a:solidFill>
                  <a:schemeClr val="dk1"/>
                </a:solidFill>
              </a:rPr>
              <a:t>Delorenzo RJ, et al. SE in children, adults and elderly</a:t>
            </a:r>
            <a:endParaRPr sz="7600"/>
          </a:p>
          <a:p>
            <a:pPr indent="-342900" lvl="0" marL="342900" rtl="0" algn="l">
              <a:lnSpc>
                <a:spcPct val="90000"/>
              </a:lnSpc>
              <a:spcBef>
                <a:spcPts val="351"/>
              </a:spcBef>
              <a:spcAft>
                <a:spcPts val="0"/>
              </a:spcAft>
              <a:buSzPts val="333"/>
              <a:buFont typeface="Libre Franklin"/>
              <a:buNone/>
            </a:pPr>
            <a:r>
              <a:rPr lang="en-US" sz="6300">
                <a:solidFill>
                  <a:schemeClr val="dk1"/>
                </a:solidFill>
              </a:rPr>
              <a:t>                                                              Epilepsia,23(suppl 4) :S15-S25</a:t>
            </a:r>
            <a:endParaRPr sz="7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93"/>
          <p:cNvSpPr txBox="1"/>
          <p:nvPr>
            <p:ph type="ctrTitle"/>
          </p:nvPr>
        </p:nvSpPr>
        <p:spPr>
          <a:xfrm>
            <a:off x="3084446" y="170813"/>
            <a:ext cx="4861583" cy="968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1" lang="en-US" sz="2800"/>
              <a:t>Guía manejo crisis convulsivas</a:t>
            </a:r>
            <a:br>
              <a:rPr b="1" i="1" lang="en-US" sz="2800"/>
            </a:br>
            <a:r>
              <a:rPr b="1" i="1" lang="en-US" sz="1400"/>
              <a:t>Niño mayor de 30 días </a:t>
            </a:r>
            <a:endParaRPr b="1" i="1" sz="2800"/>
          </a:p>
        </p:txBody>
      </p:sp>
      <p:sp>
        <p:nvSpPr>
          <p:cNvPr id="946" name="Google Shape;946;p93"/>
          <p:cNvSpPr txBox="1"/>
          <p:nvPr>
            <p:ph idx="1" type="subTitle"/>
          </p:nvPr>
        </p:nvSpPr>
        <p:spPr>
          <a:xfrm>
            <a:off x="2457452" y="941641"/>
            <a:ext cx="4186237" cy="492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b="1" lang="en-US">
                <a:solidFill>
                  <a:srgbClr val="FFFF00"/>
                </a:solidFill>
              </a:rPr>
              <a:t>Manejo pre-hospitalario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947" name="Google Shape;947;p93"/>
          <p:cNvSpPr txBox="1"/>
          <p:nvPr>
            <p:ph idx="11" type="ftr"/>
          </p:nvPr>
        </p:nvSpPr>
        <p:spPr>
          <a:xfrm>
            <a:off x="1640122" y="5761831"/>
            <a:ext cx="8882700" cy="639000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88888"/>
                </a:solidFill>
              </a:rPr>
              <a:t> </a:t>
            </a:r>
            <a:r>
              <a:rPr b="1" i="1" lang="en-US" sz="1600">
                <a:solidFill>
                  <a:srgbClr val="000000"/>
                </a:solidFill>
              </a:rPr>
              <a:t>Objetivo de tratamiento en primer nivel de atención o prehospitalario debe ser impedir que la crisis se prolongue en el tiempo</a:t>
            </a:r>
            <a:r>
              <a:rPr b="1" i="1" lang="en-US" sz="2000">
                <a:solidFill>
                  <a:srgbClr val="000000"/>
                </a:solidFill>
              </a:rPr>
              <a:t>.</a:t>
            </a:r>
            <a:endParaRPr b="1" i="1" sz="2400">
              <a:solidFill>
                <a:srgbClr val="000000"/>
              </a:solidFill>
            </a:endParaRPr>
          </a:p>
        </p:txBody>
      </p:sp>
      <p:sp>
        <p:nvSpPr>
          <p:cNvPr id="948" name="Google Shape;948;p93"/>
          <p:cNvSpPr txBox="1"/>
          <p:nvPr>
            <p:ph idx="3" type="body"/>
          </p:nvPr>
        </p:nvSpPr>
        <p:spPr>
          <a:xfrm>
            <a:off x="442913" y="1953305"/>
            <a:ext cx="1655100" cy="16275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Asegurar vía aérea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Oxígeno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 100%</a:t>
            </a:r>
            <a:endParaRPr/>
          </a:p>
        </p:txBody>
      </p:sp>
      <p:sp>
        <p:nvSpPr>
          <p:cNvPr id="949" name="Google Shape;949;p93"/>
          <p:cNvSpPr txBox="1"/>
          <p:nvPr>
            <p:ph idx="4" type="body"/>
          </p:nvPr>
        </p:nvSpPr>
        <p:spPr>
          <a:xfrm>
            <a:off x="938323" y="3863547"/>
            <a:ext cx="576000" cy="576000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0</a:t>
            </a:r>
            <a:endParaRPr/>
          </a:p>
        </p:txBody>
      </p:sp>
      <p:sp>
        <p:nvSpPr>
          <p:cNvPr id="950" name="Google Shape;950;p93"/>
          <p:cNvSpPr txBox="1"/>
          <p:nvPr>
            <p:ph idx="5" type="body"/>
          </p:nvPr>
        </p:nvSpPr>
        <p:spPr>
          <a:xfrm>
            <a:off x="2430500" y="1745950"/>
            <a:ext cx="2278200" cy="1834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-156700" lvl="0" marL="1440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DETERMINAR GLUCEMIA:</a:t>
            </a:r>
            <a:endParaRPr sz="1600"/>
          </a:p>
          <a:p>
            <a:pPr indent="0" lvl="0" marL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  (menor 50mg%):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Glucosado 10% :2ml/kg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b="1" lang="en-US" sz="1600"/>
              <a:t>           </a:t>
            </a:r>
            <a:r>
              <a:rPr b="1" lang="en-US" sz="1600"/>
              <a:t>ANTITÉRMICOS</a:t>
            </a:r>
            <a:endParaRPr b="1" sz="1600"/>
          </a:p>
          <a:p>
            <a:pPr indent="-55100" lvl="0" marL="144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600"/>
          </a:p>
        </p:txBody>
      </p:sp>
      <p:sp>
        <p:nvSpPr>
          <p:cNvPr id="951" name="Google Shape;951;p93"/>
          <p:cNvSpPr txBox="1"/>
          <p:nvPr>
            <p:ph idx="6" type="body"/>
          </p:nvPr>
        </p:nvSpPr>
        <p:spPr>
          <a:xfrm>
            <a:off x="4985000" y="1588375"/>
            <a:ext cx="2210700" cy="2275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-144000" lvl="0" marL="14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-US"/>
              <a:t>DIAZEPAM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 RECTAL (ENEMA – 5 MG/POMO):</a:t>
            </a:r>
            <a:endParaRPr/>
          </a:p>
          <a:p>
            <a:pPr indent="-144000" lvl="0" marL="144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 Colocar enema rectal, paciente en decúbito lateral. Contar hasta 3 antes de retirar manteniendo pomo apretado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144000" lvl="0" marL="144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-US"/>
              <a:t>Niño mas 15kg: 2 enemas rectal</a:t>
            </a:r>
            <a:endParaRPr/>
          </a:p>
        </p:txBody>
      </p:sp>
      <p:sp>
        <p:nvSpPr>
          <p:cNvPr id="952" name="Google Shape;952;p93"/>
          <p:cNvSpPr txBox="1"/>
          <p:nvPr>
            <p:ph idx="7" type="body"/>
          </p:nvPr>
        </p:nvSpPr>
        <p:spPr>
          <a:xfrm>
            <a:off x="7539515" y="1953305"/>
            <a:ext cx="2221992" cy="162763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-144000" lvl="0" marL="14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Repetir diazepam a igual dosis. </a:t>
            </a:r>
            <a:endParaRPr/>
          </a:p>
          <a:p>
            <a:pPr indent="-144000" lvl="0" marL="144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Llamar al sistema de traslado</a:t>
            </a:r>
            <a:endParaRPr/>
          </a:p>
        </p:txBody>
      </p:sp>
      <p:sp>
        <p:nvSpPr>
          <p:cNvPr id="953" name="Google Shape;953;p93"/>
          <p:cNvSpPr txBox="1"/>
          <p:nvPr>
            <p:ph idx="8" type="body"/>
          </p:nvPr>
        </p:nvSpPr>
        <p:spPr>
          <a:xfrm>
            <a:off x="9900309" y="633840"/>
            <a:ext cx="2059471" cy="3050275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1440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DIFENILHIDANTOINA</a:t>
            </a:r>
            <a:endParaRPr/>
          </a:p>
          <a:p>
            <a:pPr indent="-144000" lvl="0" marL="144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Dosis: 20 mg/kg (dosis máxima: 1 gr.)</a:t>
            </a:r>
            <a:endParaRPr/>
          </a:p>
          <a:p>
            <a:pPr indent="-144000" lvl="0" marL="144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Diluir la dosis calculada en 20 ml de Solución fisiológica.</a:t>
            </a:r>
            <a:endParaRPr/>
          </a:p>
          <a:p>
            <a:pPr indent="-144000" lvl="0" marL="144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Vía administración: EV (endovenosa)</a:t>
            </a:r>
            <a:endParaRPr/>
          </a:p>
          <a:p>
            <a:pPr indent="-144000" lvl="0" marL="144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Infusión lenta: pasar en 20 minutos.</a:t>
            </a:r>
            <a:endParaRPr/>
          </a:p>
          <a:p>
            <a:pPr indent="-144000" lvl="0" marL="144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Presentacion:50 mg/ml ampolla x 2 ml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55100" lvl="0" marL="144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54" name="Google Shape;954;p93"/>
          <p:cNvSpPr txBox="1"/>
          <p:nvPr>
            <p:ph idx="9" type="body"/>
          </p:nvPr>
        </p:nvSpPr>
        <p:spPr>
          <a:xfrm>
            <a:off x="10676389" y="3863547"/>
            <a:ext cx="576072" cy="576072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15</a:t>
            </a:r>
            <a:endParaRPr/>
          </a:p>
        </p:txBody>
      </p:sp>
      <p:sp>
        <p:nvSpPr>
          <p:cNvPr id="955" name="Google Shape;955;p93"/>
          <p:cNvSpPr txBox="1"/>
          <p:nvPr>
            <p:ph idx="16" type="body"/>
          </p:nvPr>
        </p:nvSpPr>
        <p:spPr>
          <a:xfrm>
            <a:off x="8241868" y="3863547"/>
            <a:ext cx="576072" cy="576072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10</a:t>
            </a:r>
            <a:endParaRPr/>
          </a:p>
        </p:txBody>
      </p:sp>
      <p:sp>
        <p:nvSpPr>
          <p:cNvPr id="956" name="Google Shape;956;p93"/>
          <p:cNvSpPr txBox="1"/>
          <p:nvPr>
            <p:ph idx="18" type="body"/>
          </p:nvPr>
        </p:nvSpPr>
        <p:spPr>
          <a:xfrm>
            <a:off x="5807353" y="3863547"/>
            <a:ext cx="576072" cy="576072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05</a:t>
            </a:r>
            <a:endParaRPr/>
          </a:p>
        </p:txBody>
      </p:sp>
      <p:sp>
        <p:nvSpPr>
          <p:cNvPr id="957" name="Google Shape;957;p93"/>
          <p:cNvSpPr txBox="1"/>
          <p:nvPr>
            <p:ph idx="21" type="body"/>
          </p:nvPr>
        </p:nvSpPr>
        <p:spPr>
          <a:xfrm>
            <a:off x="3144025" y="3947275"/>
            <a:ext cx="897300" cy="492300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600"/>
              <a:t>si no demora</a:t>
            </a:r>
            <a:endParaRPr sz="1600"/>
          </a:p>
        </p:txBody>
      </p:sp>
      <p:sp>
        <p:nvSpPr>
          <p:cNvPr id="958" name="Google Shape;958;p93"/>
          <p:cNvSpPr txBox="1"/>
          <p:nvPr>
            <p:ph idx="24" type="body"/>
          </p:nvPr>
        </p:nvSpPr>
        <p:spPr>
          <a:xfrm>
            <a:off x="896857" y="5016378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Minuto</a:t>
            </a:r>
            <a:endParaRPr/>
          </a:p>
        </p:txBody>
      </p:sp>
      <p:sp>
        <p:nvSpPr>
          <p:cNvPr id="959" name="Google Shape;959;p93"/>
          <p:cNvSpPr txBox="1"/>
          <p:nvPr>
            <p:ph idx="40" type="body"/>
          </p:nvPr>
        </p:nvSpPr>
        <p:spPr>
          <a:xfrm>
            <a:off x="5763441" y="5311873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T1</a:t>
            </a:r>
            <a:endParaRPr/>
          </a:p>
        </p:txBody>
      </p:sp>
      <p:sp>
        <p:nvSpPr>
          <p:cNvPr id="960" name="Google Shape;960;p93"/>
          <p:cNvSpPr txBox="1"/>
          <p:nvPr>
            <p:ph idx="42" type="body"/>
          </p:nvPr>
        </p:nvSpPr>
        <p:spPr>
          <a:xfrm>
            <a:off x="10729116" y="37145"/>
            <a:ext cx="958856" cy="551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2024</a:t>
            </a:r>
            <a:endParaRPr/>
          </a:p>
        </p:txBody>
      </p:sp>
      <p:sp>
        <p:nvSpPr>
          <p:cNvPr id="961" name="Google Shape;961;p93"/>
          <p:cNvSpPr/>
          <p:nvPr/>
        </p:nvSpPr>
        <p:spPr>
          <a:xfrm>
            <a:off x="8016082" y="1487117"/>
            <a:ext cx="1255487" cy="438890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Sino cede: </a:t>
            </a:r>
            <a:endParaRPr/>
          </a:p>
        </p:txBody>
      </p:sp>
      <p:sp>
        <p:nvSpPr>
          <p:cNvPr id="962" name="Google Shape;962;p93"/>
          <p:cNvSpPr/>
          <p:nvPr/>
        </p:nvSpPr>
        <p:spPr>
          <a:xfrm>
            <a:off x="6851375" y="387851"/>
            <a:ext cx="2847000" cy="109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 etapa requiere supervisión médica</a:t>
            </a:r>
            <a:endParaRPr/>
          </a:p>
        </p:txBody>
      </p:sp>
      <p:pic>
        <p:nvPicPr>
          <p:cNvPr id="963" name="Google Shape;963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869" y="140634"/>
            <a:ext cx="1047155" cy="1047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94"/>
          <p:cNvSpPr txBox="1"/>
          <p:nvPr>
            <p:ph idx="10" type="dt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88888"/>
                </a:solidFill>
              </a:rPr>
              <a:t>18/05/2021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969" name="Google Shape;969;p94"/>
          <p:cNvSpPr txBox="1"/>
          <p:nvPr>
            <p:ph idx="12" type="sldNum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970" name="Google Shape;970;p94"/>
          <p:cNvSpPr txBox="1"/>
          <p:nvPr>
            <p:ph idx="9" type="body"/>
          </p:nvPr>
        </p:nvSpPr>
        <p:spPr>
          <a:xfrm>
            <a:off x="10676389" y="3863547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71" name="Google Shape;971;p94"/>
          <p:cNvSpPr txBox="1"/>
          <p:nvPr>
            <p:ph idx="15" type="body"/>
          </p:nvPr>
        </p:nvSpPr>
        <p:spPr>
          <a:xfrm>
            <a:off x="9864879" y="3863547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72" name="Google Shape;972;p94"/>
          <p:cNvSpPr txBox="1"/>
          <p:nvPr>
            <p:ph idx="16" type="body"/>
          </p:nvPr>
        </p:nvSpPr>
        <p:spPr>
          <a:xfrm>
            <a:off x="8241868" y="3863547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73" name="Google Shape;973;p94"/>
          <p:cNvSpPr txBox="1"/>
          <p:nvPr>
            <p:ph idx="17" type="body"/>
          </p:nvPr>
        </p:nvSpPr>
        <p:spPr>
          <a:xfrm>
            <a:off x="6618859" y="3863547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74" name="Google Shape;974;p94"/>
          <p:cNvSpPr txBox="1"/>
          <p:nvPr>
            <p:ph idx="18" type="body"/>
          </p:nvPr>
        </p:nvSpPr>
        <p:spPr>
          <a:xfrm>
            <a:off x="5807353" y="3863547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75" name="Google Shape;975;p94"/>
          <p:cNvSpPr txBox="1"/>
          <p:nvPr>
            <p:ph idx="19" type="body"/>
          </p:nvPr>
        </p:nvSpPr>
        <p:spPr>
          <a:xfrm>
            <a:off x="4995848" y="3863547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76" name="Google Shape;976;p94"/>
          <p:cNvSpPr txBox="1"/>
          <p:nvPr>
            <p:ph idx="20" type="body"/>
          </p:nvPr>
        </p:nvSpPr>
        <p:spPr>
          <a:xfrm>
            <a:off x="4184343" y="3863547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77" name="Google Shape;977;p94"/>
          <p:cNvSpPr txBox="1"/>
          <p:nvPr>
            <p:ph idx="22" type="body"/>
          </p:nvPr>
        </p:nvSpPr>
        <p:spPr>
          <a:xfrm>
            <a:off x="7430363" y="3863547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78" name="Google Shape;978;p94"/>
          <p:cNvSpPr txBox="1"/>
          <p:nvPr>
            <p:ph idx="23" type="body"/>
          </p:nvPr>
        </p:nvSpPr>
        <p:spPr>
          <a:xfrm>
            <a:off x="9053373" y="3863547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79" name="Google Shape;979;p94"/>
          <p:cNvSpPr txBox="1"/>
          <p:nvPr>
            <p:ph idx="24" type="body"/>
          </p:nvPr>
        </p:nvSpPr>
        <p:spPr>
          <a:xfrm>
            <a:off x="896857" y="5016378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0" name="Google Shape;980;p94"/>
          <p:cNvSpPr txBox="1"/>
          <p:nvPr>
            <p:ph idx="26" type="body"/>
          </p:nvPr>
        </p:nvSpPr>
        <p:spPr>
          <a:xfrm>
            <a:off x="1707953" y="5016378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1" name="Google Shape;981;p94"/>
          <p:cNvSpPr txBox="1"/>
          <p:nvPr>
            <p:ph idx="27" type="body"/>
          </p:nvPr>
        </p:nvSpPr>
        <p:spPr>
          <a:xfrm>
            <a:off x="2519053" y="5016378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2" name="Google Shape;982;p94"/>
          <p:cNvSpPr txBox="1"/>
          <p:nvPr>
            <p:ph idx="28" type="body"/>
          </p:nvPr>
        </p:nvSpPr>
        <p:spPr>
          <a:xfrm>
            <a:off x="3330149" y="5016378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3" name="Google Shape;983;p94"/>
          <p:cNvSpPr txBox="1"/>
          <p:nvPr>
            <p:ph idx="29" type="body"/>
          </p:nvPr>
        </p:nvSpPr>
        <p:spPr>
          <a:xfrm>
            <a:off x="4141245" y="5016378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4" name="Google Shape;984;p94"/>
          <p:cNvSpPr txBox="1"/>
          <p:nvPr>
            <p:ph idx="30" type="body"/>
          </p:nvPr>
        </p:nvSpPr>
        <p:spPr>
          <a:xfrm>
            <a:off x="4952341" y="5016378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5" name="Google Shape;985;p94"/>
          <p:cNvSpPr txBox="1"/>
          <p:nvPr>
            <p:ph idx="31" type="body"/>
          </p:nvPr>
        </p:nvSpPr>
        <p:spPr>
          <a:xfrm>
            <a:off x="5763441" y="5016378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6" name="Google Shape;986;p94"/>
          <p:cNvSpPr txBox="1"/>
          <p:nvPr>
            <p:ph idx="32" type="body"/>
          </p:nvPr>
        </p:nvSpPr>
        <p:spPr>
          <a:xfrm>
            <a:off x="6574537" y="5016378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7" name="Google Shape;987;p94"/>
          <p:cNvSpPr txBox="1"/>
          <p:nvPr>
            <p:ph idx="33" type="body"/>
          </p:nvPr>
        </p:nvSpPr>
        <p:spPr>
          <a:xfrm>
            <a:off x="7385633" y="5016378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8" name="Google Shape;988;p94"/>
          <p:cNvSpPr txBox="1"/>
          <p:nvPr>
            <p:ph idx="34" type="body"/>
          </p:nvPr>
        </p:nvSpPr>
        <p:spPr>
          <a:xfrm>
            <a:off x="8196729" y="5016378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9" name="Google Shape;989;p94"/>
          <p:cNvSpPr txBox="1"/>
          <p:nvPr>
            <p:ph idx="35" type="body"/>
          </p:nvPr>
        </p:nvSpPr>
        <p:spPr>
          <a:xfrm>
            <a:off x="9007829" y="5016378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0" name="Google Shape;990;p94"/>
          <p:cNvSpPr txBox="1"/>
          <p:nvPr>
            <p:ph idx="36" type="body"/>
          </p:nvPr>
        </p:nvSpPr>
        <p:spPr>
          <a:xfrm>
            <a:off x="9818925" y="5016378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1" name="Google Shape;991;p94"/>
          <p:cNvSpPr txBox="1"/>
          <p:nvPr>
            <p:ph idx="37" type="body"/>
          </p:nvPr>
        </p:nvSpPr>
        <p:spPr>
          <a:xfrm>
            <a:off x="896857" y="5311873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92" name="Google Shape;992;p94"/>
          <p:cNvSpPr txBox="1"/>
          <p:nvPr>
            <p:ph idx="39" type="body"/>
          </p:nvPr>
        </p:nvSpPr>
        <p:spPr>
          <a:xfrm>
            <a:off x="3330149" y="5311873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93" name="Google Shape;993;p94"/>
          <p:cNvSpPr txBox="1"/>
          <p:nvPr>
            <p:ph idx="40" type="body"/>
          </p:nvPr>
        </p:nvSpPr>
        <p:spPr>
          <a:xfrm>
            <a:off x="5763441" y="5311873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94" name="Google Shape;994;p94"/>
          <p:cNvSpPr txBox="1"/>
          <p:nvPr>
            <p:ph idx="41" type="body"/>
          </p:nvPr>
        </p:nvSpPr>
        <p:spPr>
          <a:xfrm>
            <a:off x="8196729" y="5311873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95" name="Google Shape;995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5" y="-9"/>
            <a:ext cx="12192000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94"/>
          <p:cNvSpPr txBox="1"/>
          <p:nvPr/>
        </p:nvSpPr>
        <p:spPr>
          <a:xfrm>
            <a:off x="10594525" y="0"/>
            <a:ext cx="1342800" cy="615600"/>
          </a:xfrm>
          <a:prstGeom prst="rect">
            <a:avLst/>
          </a:prstGeom>
          <a:solidFill>
            <a:srgbClr val="F7E09E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2024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95"/>
          <p:cNvSpPr txBox="1"/>
          <p:nvPr>
            <p:ph type="ctrTitle"/>
          </p:nvPr>
        </p:nvSpPr>
        <p:spPr>
          <a:xfrm>
            <a:off x="1524000" y="509776"/>
            <a:ext cx="9144000" cy="685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02" name="Google Shape;1002;p95"/>
          <p:cNvSpPr txBox="1"/>
          <p:nvPr>
            <p:ph idx="1" type="subTitle"/>
          </p:nvPr>
        </p:nvSpPr>
        <p:spPr>
          <a:xfrm>
            <a:off x="1524000" y="1240970"/>
            <a:ext cx="9144000" cy="492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03" name="Google Shape;1003;p95"/>
          <p:cNvSpPr txBox="1"/>
          <p:nvPr>
            <p:ph idx="10" type="dt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88888"/>
                </a:solidFill>
              </a:rPr>
              <a:t>18/05/2021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1004" name="Google Shape;1004;p95"/>
          <p:cNvSpPr txBox="1"/>
          <p:nvPr>
            <p:ph idx="11" type="ftr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1005" name="Google Shape;1005;p95"/>
          <p:cNvSpPr txBox="1"/>
          <p:nvPr>
            <p:ph idx="12" type="sldNum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006" name="Google Shape;1006;p95"/>
          <p:cNvSpPr/>
          <p:nvPr>
            <p:ph idx="2" type="pic"/>
          </p:nvPr>
        </p:nvSpPr>
        <p:spPr>
          <a:xfrm>
            <a:off x="442913" y="633829"/>
            <a:ext cx="96012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95"/>
          <p:cNvSpPr txBox="1"/>
          <p:nvPr>
            <p:ph idx="3" type="body"/>
          </p:nvPr>
        </p:nvSpPr>
        <p:spPr>
          <a:xfrm>
            <a:off x="442913" y="1953305"/>
            <a:ext cx="1655064" cy="16276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-55100" lvl="0" marL="14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08" name="Google Shape;1008;p95"/>
          <p:cNvSpPr txBox="1"/>
          <p:nvPr>
            <p:ph idx="4" type="body"/>
          </p:nvPr>
        </p:nvSpPr>
        <p:spPr>
          <a:xfrm>
            <a:off x="938323" y="3863547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09" name="Google Shape;1009;p95"/>
          <p:cNvSpPr txBox="1"/>
          <p:nvPr>
            <p:ph idx="5" type="body"/>
          </p:nvPr>
        </p:nvSpPr>
        <p:spPr>
          <a:xfrm>
            <a:off x="2430495" y="1953305"/>
            <a:ext cx="2221992" cy="16276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-55100" lvl="0" marL="14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10" name="Google Shape;1010;p95"/>
          <p:cNvSpPr txBox="1"/>
          <p:nvPr>
            <p:ph idx="6" type="body"/>
          </p:nvPr>
        </p:nvSpPr>
        <p:spPr>
          <a:xfrm>
            <a:off x="4985005" y="1953305"/>
            <a:ext cx="2221992" cy="16276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-55100" lvl="0" marL="14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11" name="Google Shape;1011;p95"/>
          <p:cNvSpPr txBox="1"/>
          <p:nvPr>
            <p:ph idx="7" type="body"/>
          </p:nvPr>
        </p:nvSpPr>
        <p:spPr>
          <a:xfrm>
            <a:off x="7539515" y="1953305"/>
            <a:ext cx="2221992" cy="16276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-55100" lvl="0" marL="14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12" name="Google Shape;1012;p95"/>
          <p:cNvSpPr txBox="1"/>
          <p:nvPr>
            <p:ph idx="8" type="body"/>
          </p:nvPr>
        </p:nvSpPr>
        <p:spPr>
          <a:xfrm>
            <a:off x="10094024" y="1953305"/>
            <a:ext cx="1655064" cy="16276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144000" spcFirstLastPara="1" rIns="91425" wrap="square" tIns="45700">
            <a:noAutofit/>
          </a:bodyPr>
          <a:lstStyle/>
          <a:p>
            <a:pPr indent="-55100" lvl="0" marL="14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13" name="Google Shape;1013;p95"/>
          <p:cNvSpPr txBox="1"/>
          <p:nvPr>
            <p:ph idx="9" type="body"/>
          </p:nvPr>
        </p:nvSpPr>
        <p:spPr>
          <a:xfrm>
            <a:off x="10676389" y="3863547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14" name="Google Shape;1014;p95"/>
          <p:cNvSpPr txBox="1"/>
          <p:nvPr>
            <p:ph idx="13" type="body"/>
          </p:nvPr>
        </p:nvSpPr>
        <p:spPr>
          <a:xfrm>
            <a:off x="1749828" y="3863547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15" name="Google Shape;1015;p95"/>
          <p:cNvSpPr txBox="1"/>
          <p:nvPr>
            <p:ph idx="14" type="body"/>
          </p:nvPr>
        </p:nvSpPr>
        <p:spPr>
          <a:xfrm>
            <a:off x="2561333" y="3863547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16" name="Google Shape;1016;p95"/>
          <p:cNvSpPr txBox="1"/>
          <p:nvPr>
            <p:ph idx="15" type="body"/>
          </p:nvPr>
        </p:nvSpPr>
        <p:spPr>
          <a:xfrm>
            <a:off x="9864879" y="3863547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17" name="Google Shape;1017;p95"/>
          <p:cNvSpPr txBox="1"/>
          <p:nvPr>
            <p:ph idx="16" type="body"/>
          </p:nvPr>
        </p:nvSpPr>
        <p:spPr>
          <a:xfrm>
            <a:off x="8241868" y="3863547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18" name="Google Shape;1018;p95"/>
          <p:cNvSpPr txBox="1"/>
          <p:nvPr>
            <p:ph idx="17" type="body"/>
          </p:nvPr>
        </p:nvSpPr>
        <p:spPr>
          <a:xfrm>
            <a:off x="6618859" y="3863547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19" name="Google Shape;1019;p95"/>
          <p:cNvSpPr txBox="1"/>
          <p:nvPr>
            <p:ph idx="18" type="body"/>
          </p:nvPr>
        </p:nvSpPr>
        <p:spPr>
          <a:xfrm>
            <a:off x="5807353" y="3863547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20" name="Google Shape;1020;p95"/>
          <p:cNvSpPr txBox="1"/>
          <p:nvPr>
            <p:ph idx="19" type="body"/>
          </p:nvPr>
        </p:nvSpPr>
        <p:spPr>
          <a:xfrm>
            <a:off x="4995848" y="3863547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21" name="Google Shape;1021;p95"/>
          <p:cNvSpPr txBox="1"/>
          <p:nvPr>
            <p:ph idx="20" type="body"/>
          </p:nvPr>
        </p:nvSpPr>
        <p:spPr>
          <a:xfrm>
            <a:off x="4184343" y="3863547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22" name="Google Shape;1022;p95"/>
          <p:cNvSpPr txBox="1"/>
          <p:nvPr>
            <p:ph idx="21" type="body"/>
          </p:nvPr>
        </p:nvSpPr>
        <p:spPr>
          <a:xfrm>
            <a:off x="3372839" y="3863547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23" name="Google Shape;1023;p95"/>
          <p:cNvSpPr txBox="1"/>
          <p:nvPr>
            <p:ph idx="22" type="body"/>
          </p:nvPr>
        </p:nvSpPr>
        <p:spPr>
          <a:xfrm>
            <a:off x="7430363" y="3863547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24" name="Google Shape;1024;p95"/>
          <p:cNvSpPr txBox="1"/>
          <p:nvPr>
            <p:ph idx="23" type="body"/>
          </p:nvPr>
        </p:nvSpPr>
        <p:spPr>
          <a:xfrm>
            <a:off x="9053373" y="3863547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25" name="Google Shape;1025;p95"/>
          <p:cNvSpPr txBox="1"/>
          <p:nvPr>
            <p:ph idx="24" type="body"/>
          </p:nvPr>
        </p:nvSpPr>
        <p:spPr>
          <a:xfrm>
            <a:off x="896857" y="5016378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6" name="Google Shape;1026;p95"/>
          <p:cNvSpPr txBox="1"/>
          <p:nvPr>
            <p:ph idx="25" type="body"/>
          </p:nvPr>
        </p:nvSpPr>
        <p:spPr>
          <a:xfrm>
            <a:off x="10630021" y="5016378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7" name="Google Shape;1027;p95"/>
          <p:cNvSpPr txBox="1"/>
          <p:nvPr>
            <p:ph idx="26" type="body"/>
          </p:nvPr>
        </p:nvSpPr>
        <p:spPr>
          <a:xfrm>
            <a:off x="1707953" y="5016378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8" name="Google Shape;1028;p95"/>
          <p:cNvSpPr txBox="1"/>
          <p:nvPr>
            <p:ph idx="27" type="body"/>
          </p:nvPr>
        </p:nvSpPr>
        <p:spPr>
          <a:xfrm>
            <a:off x="2519053" y="5016378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9" name="Google Shape;1029;p95"/>
          <p:cNvSpPr txBox="1"/>
          <p:nvPr>
            <p:ph idx="28" type="body"/>
          </p:nvPr>
        </p:nvSpPr>
        <p:spPr>
          <a:xfrm>
            <a:off x="3330149" y="5016378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0" name="Google Shape;1030;p95"/>
          <p:cNvSpPr txBox="1"/>
          <p:nvPr>
            <p:ph idx="29" type="body"/>
          </p:nvPr>
        </p:nvSpPr>
        <p:spPr>
          <a:xfrm>
            <a:off x="4141245" y="5016378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1" name="Google Shape;1031;p95"/>
          <p:cNvSpPr txBox="1"/>
          <p:nvPr>
            <p:ph idx="30" type="body"/>
          </p:nvPr>
        </p:nvSpPr>
        <p:spPr>
          <a:xfrm>
            <a:off x="4952341" y="5016378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2" name="Google Shape;1032;p95"/>
          <p:cNvSpPr txBox="1"/>
          <p:nvPr>
            <p:ph idx="31" type="body"/>
          </p:nvPr>
        </p:nvSpPr>
        <p:spPr>
          <a:xfrm>
            <a:off x="5763441" y="5016378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3" name="Google Shape;1033;p95"/>
          <p:cNvSpPr txBox="1"/>
          <p:nvPr>
            <p:ph idx="32" type="body"/>
          </p:nvPr>
        </p:nvSpPr>
        <p:spPr>
          <a:xfrm>
            <a:off x="6574537" y="5016378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4" name="Google Shape;1034;p95"/>
          <p:cNvSpPr txBox="1"/>
          <p:nvPr>
            <p:ph idx="33" type="body"/>
          </p:nvPr>
        </p:nvSpPr>
        <p:spPr>
          <a:xfrm>
            <a:off x="7385633" y="5016378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5" name="Google Shape;1035;p95"/>
          <p:cNvSpPr txBox="1"/>
          <p:nvPr>
            <p:ph idx="34" type="body"/>
          </p:nvPr>
        </p:nvSpPr>
        <p:spPr>
          <a:xfrm>
            <a:off x="8196729" y="5016378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6" name="Google Shape;1036;p95"/>
          <p:cNvSpPr txBox="1"/>
          <p:nvPr>
            <p:ph idx="35" type="body"/>
          </p:nvPr>
        </p:nvSpPr>
        <p:spPr>
          <a:xfrm>
            <a:off x="9007829" y="5016378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7" name="Google Shape;1037;p95"/>
          <p:cNvSpPr txBox="1"/>
          <p:nvPr>
            <p:ph idx="36" type="body"/>
          </p:nvPr>
        </p:nvSpPr>
        <p:spPr>
          <a:xfrm>
            <a:off x="9818925" y="5016378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8" name="Google Shape;1038;p95"/>
          <p:cNvSpPr txBox="1"/>
          <p:nvPr>
            <p:ph idx="37" type="body"/>
          </p:nvPr>
        </p:nvSpPr>
        <p:spPr>
          <a:xfrm>
            <a:off x="896857" y="5311873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39" name="Google Shape;1039;p95"/>
          <p:cNvSpPr txBox="1"/>
          <p:nvPr>
            <p:ph idx="38" type="body"/>
          </p:nvPr>
        </p:nvSpPr>
        <p:spPr>
          <a:xfrm>
            <a:off x="10630021" y="5311873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40" name="Google Shape;1040;p95"/>
          <p:cNvSpPr txBox="1"/>
          <p:nvPr>
            <p:ph idx="39" type="body"/>
          </p:nvPr>
        </p:nvSpPr>
        <p:spPr>
          <a:xfrm>
            <a:off x="3330149" y="5311873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41" name="Google Shape;1041;p95"/>
          <p:cNvSpPr txBox="1"/>
          <p:nvPr>
            <p:ph idx="40" type="body"/>
          </p:nvPr>
        </p:nvSpPr>
        <p:spPr>
          <a:xfrm>
            <a:off x="5763441" y="5311873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42" name="Google Shape;1042;p95"/>
          <p:cNvSpPr txBox="1"/>
          <p:nvPr>
            <p:ph idx="41" type="body"/>
          </p:nvPr>
        </p:nvSpPr>
        <p:spPr>
          <a:xfrm>
            <a:off x="8196729" y="5311873"/>
            <a:ext cx="665163" cy="268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043" name="Google Shape;1043;p95"/>
          <p:cNvPicPr preferRelativeResize="0"/>
          <p:nvPr/>
        </p:nvPicPr>
        <p:blipFill rotWithShape="1">
          <a:blip r:embed="rId3">
            <a:alphaModFix/>
          </a:blip>
          <a:srcRect b="-10" l="0" r="0" t="10"/>
          <a:stretch/>
        </p:blipFill>
        <p:spPr>
          <a:xfrm>
            <a:off x="25" y="891"/>
            <a:ext cx="12192000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p95"/>
          <p:cNvSpPr txBox="1"/>
          <p:nvPr/>
        </p:nvSpPr>
        <p:spPr>
          <a:xfrm>
            <a:off x="10926075" y="96825"/>
            <a:ext cx="960000" cy="365100"/>
          </a:xfrm>
          <a:prstGeom prst="rect">
            <a:avLst/>
          </a:prstGeom>
          <a:solidFill>
            <a:srgbClr val="F7E09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96"/>
          <p:cNvSpPr txBox="1"/>
          <p:nvPr>
            <p:ph type="ctrTitle"/>
          </p:nvPr>
        </p:nvSpPr>
        <p:spPr>
          <a:xfrm>
            <a:off x="2728912" y="509776"/>
            <a:ext cx="7415213" cy="685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Guía manejo crisis convulsivas </a:t>
            </a:r>
            <a:endParaRPr/>
          </a:p>
        </p:txBody>
      </p:sp>
      <p:sp>
        <p:nvSpPr>
          <p:cNvPr id="1050" name="Google Shape;1050;p96"/>
          <p:cNvSpPr txBox="1"/>
          <p:nvPr>
            <p:ph idx="1" type="subTitle"/>
          </p:nvPr>
        </p:nvSpPr>
        <p:spPr>
          <a:xfrm>
            <a:off x="4829179" y="1240970"/>
            <a:ext cx="3714753" cy="492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>
                <a:solidFill>
                  <a:srgbClr val="FFFF00"/>
                </a:solidFill>
              </a:rPr>
              <a:t>Manejo hospitalario</a:t>
            </a:r>
            <a:endParaRPr/>
          </a:p>
        </p:txBody>
      </p:sp>
      <p:sp>
        <p:nvSpPr>
          <p:cNvPr id="1051" name="Google Shape;1051;p96"/>
          <p:cNvSpPr txBox="1"/>
          <p:nvPr>
            <p:ph idx="10" type="dt"/>
          </p:nvPr>
        </p:nvSpPr>
        <p:spPr>
          <a:xfrm>
            <a:off x="703491" y="5991224"/>
            <a:ext cx="10427564" cy="547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Autores: Viviana Ríos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Colaboradores:  Allassia Mariela, Amherdt Agostina, Campos Leticia Valeria, Delpippo Antonella, Galliari Diego, Ghirardi Laura, Izaguirre Cecilia, Molina Fabiana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Octubre de 2019 </a:t>
            </a:r>
            <a:endParaRPr/>
          </a:p>
        </p:txBody>
      </p:sp>
      <p:sp>
        <p:nvSpPr>
          <p:cNvPr id="1052" name="Google Shape;1052;p96"/>
          <p:cNvSpPr txBox="1"/>
          <p:nvPr>
            <p:ph idx="12" type="sldNum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053" name="Google Shape;1053;p96"/>
          <p:cNvSpPr txBox="1"/>
          <p:nvPr>
            <p:ph idx="3" type="body"/>
          </p:nvPr>
        </p:nvSpPr>
        <p:spPr>
          <a:xfrm>
            <a:off x="442913" y="1953305"/>
            <a:ext cx="1655064" cy="1627632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MDZ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0,3 mg/kg/h</a:t>
            </a:r>
            <a:endParaRPr/>
          </a:p>
        </p:txBody>
      </p:sp>
      <p:sp>
        <p:nvSpPr>
          <p:cNvPr id="1054" name="Google Shape;1054;p96"/>
          <p:cNvSpPr txBox="1"/>
          <p:nvPr>
            <p:ph idx="4" type="body"/>
          </p:nvPr>
        </p:nvSpPr>
        <p:spPr>
          <a:xfrm>
            <a:off x="703489" y="3800981"/>
            <a:ext cx="1004467" cy="63864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90 m</a:t>
            </a:r>
            <a:endParaRPr/>
          </a:p>
        </p:txBody>
      </p:sp>
      <p:sp>
        <p:nvSpPr>
          <p:cNvPr id="1055" name="Google Shape;1055;p96"/>
          <p:cNvSpPr txBox="1"/>
          <p:nvPr>
            <p:ph idx="5" type="body"/>
          </p:nvPr>
        </p:nvSpPr>
        <p:spPr>
          <a:xfrm>
            <a:off x="2595080" y="1984926"/>
            <a:ext cx="3690541" cy="1816052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MDZ: Si cedió en algunos de los ajustes, continuar con la infusión a ese rango hasta 12 horas.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 Luego iniciar descenso 0.05 mg/kg/hora cada 15 minutos. Si hay recurrencia, volver y esperar 12 horas mas.</a:t>
            </a:r>
            <a:endParaRPr/>
          </a:p>
        </p:txBody>
      </p:sp>
      <p:sp>
        <p:nvSpPr>
          <p:cNvPr id="1056" name="Google Shape;1056;p96"/>
          <p:cNvSpPr txBox="1"/>
          <p:nvPr>
            <p:ph idx="24" type="body"/>
          </p:nvPr>
        </p:nvSpPr>
        <p:spPr>
          <a:xfrm>
            <a:off x="896857" y="5079343"/>
            <a:ext cx="617539" cy="51311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T2</a:t>
            </a:r>
            <a:endParaRPr/>
          </a:p>
        </p:txBody>
      </p:sp>
      <p:sp>
        <p:nvSpPr>
          <p:cNvPr id="1057" name="Google Shape;1057;p96"/>
          <p:cNvSpPr txBox="1"/>
          <p:nvPr>
            <p:ph idx="42" type="body"/>
          </p:nvPr>
        </p:nvSpPr>
        <p:spPr>
          <a:xfrm>
            <a:off x="10729116" y="37145"/>
            <a:ext cx="958856" cy="551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2024</a:t>
            </a:r>
            <a:endParaRPr/>
          </a:p>
        </p:txBody>
      </p:sp>
      <p:pic>
        <p:nvPicPr>
          <p:cNvPr id="1058" name="Google Shape;1058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477" y="163542"/>
            <a:ext cx="979939" cy="979938"/>
          </a:xfrm>
          <a:prstGeom prst="rect">
            <a:avLst/>
          </a:prstGeom>
          <a:noFill/>
          <a:ln>
            <a:noFill/>
          </a:ln>
        </p:spPr>
      </p:pic>
      <p:sp>
        <p:nvSpPr>
          <p:cNvPr id="1059" name="Google Shape;1059;p96"/>
          <p:cNvSpPr txBox="1"/>
          <p:nvPr/>
        </p:nvSpPr>
        <p:spPr>
          <a:xfrm>
            <a:off x="3103475" y="4033425"/>
            <a:ext cx="2517000" cy="492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status superrefractario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7"/>
          <p:cNvSpPr txBox="1"/>
          <p:nvPr>
            <p:ph type="title"/>
          </p:nvPr>
        </p:nvSpPr>
        <p:spPr>
          <a:xfrm>
            <a:off x="2170975" y="286125"/>
            <a:ext cx="3453600" cy="624000"/>
          </a:xfrm>
          <a:prstGeom prst="rect">
            <a:avLst/>
          </a:prstGeom>
          <a:solidFill>
            <a:srgbClr val="1C4587"/>
          </a:solidFill>
          <a:ln cap="flat" cmpd="sng" w="9525">
            <a:solidFill>
              <a:srgbClr val="2A1F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 Medium"/>
              <a:buNone/>
            </a:pPr>
            <a:r>
              <a:rPr lang="en-US" sz="4400">
                <a:solidFill>
                  <a:schemeClr val="lt2"/>
                </a:solidFill>
              </a:rPr>
              <a:t>ETIOLOGÍA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749" name="Google Shape;749;p67"/>
          <p:cNvSpPr txBox="1"/>
          <p:nvPr>
            <p:ph idx="1" type="body"/>
          </p:nvPr>
        </p:nvSpPr>
        <p:spPr>
          <a:xfrm>
            <a:off x="168175" y="1301475"/>
            <a:ext cx="11828700" cy="50937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23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chemeClr val="dk1"/>
                </a:solidFill>
              </a:rPr>
              <a:t>        </a:t>
            </a:r>
            <a:r>
              <a:rPr b="1" lang="en-US" sz="4300">
                <a:solidFill>
                  <a:schemeClr val="dk1"/>
                </a:solidFill>
              </a:rPr>
              <a:t>Causadas por fiebre:   25  % a 50%</a:t>
            </a:r>
            <a:endParaRPr b="1" sz="4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b="1" lang="en-US" sz="3000">
                <a:solidFill>
                  <a:schemeClr val="dk1"/>
                </a:solidFill>
              </a:rPr>
              <a:t>No es </a:t>
            </a:r>
            <a:r>
              <a:rPr b="1" lang="en-US" sz="3000">
                <a:solidFill>
                  <a:schemeClr val="dk1"/>
                </a:solidFill>
              </a:rPr>
              <a:t>considerada</a:t>
            </a:r>
            <a:r>
              <a:rPr b="1" lang="en-US" sz="3000">
                <a:solidFill>
                  <a:schemeClr val="dk1"/>
                </a:solidFill>
              </a:rPr>
              <a:t> una </a:t>
            </a:r>
            <a:r>
              <a:rPr b="1" lang="en-US" sz="3000">
                <a:solidFill>
                  <a:schemeClr val="dk1"/>
                </a:solidFill>
              </a:rPr>
              <a:t>epilepsia</a:t>
            </a:r>
            <a:endParaRPr b="1"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b="1" lang="en-US" sz="3000">
                <a:solidFill>
                  <a:schemeClr val="dk1"/>
                </a:solidFill>
              </a:rPr>
              <a:t>Desencadenadas por la temperatura en un niño menor de 5 años, ( C. F. Simples)</a:t>
            </a:r>
            <a:endParaRPr b="1"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b="1" lang="en-US" sz="3000">
                <a:solidFill>
                  <a:schemeClr val="dk1"/>
                </a:solidFill>
              </a:rPr>
              <a:t>Desencadena una Epilepsia no diagnosticada o presentarse en aquellas con un tratamiento deficiente</a:t>
            </a:r>
            <a:endParaRPr b="1"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b="1" lang="en-US" sz="3000">
                <a:solidFill>
                  <a:schemeClr val="dk1"/>
                </a:solidFill>
              </a:rPr>
              <a:t>En el contexto de una infección o una agresión inflamatoria del SNC</a:t>
            </a:r>
            <a:endParaRPr b="1" sz="30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60000"/>
              </a:lnSpc>
              <a:spcBef>
                <a:spcPts val="476"/>
              </a:spcBef>
              <a:spcAft>
                <a:spcPts val="0"/>
              </a:spcAft>
              <a:buSzPts val="1960"/>
              <a:buFont typeface="Libre Franklin"/>
              <a:buNone/>
            </a:pPr>
            <a:r>
              <a:rPr b="1" lang="en-US" sz="2800">
                <a:solidFill>
                  <a:srgbClr val="6B4C2C"/>
                </a:solidFill>
              </a:rPr>
              <a:t>        </a:t>
            </a:r>
            <a:endParaRPr/>
          </a:p>
          <a:p>
            <a:pPr indent="-342900" lvl="0" marL="342900" rtl="0" algn="l">
              <a:lnSpc>
                <a:spcPct val="40000"/>
              </a:lnSpc>
              <a:spcBef>
                <a:spcPts val="408"/>
              </a:spcBef>
              <a:spcAft>
                <a:spcPts val="0"/>
              </a:spcAft>
              <a:buSzPts val="1680"/>
              <a:buFont typeface="Libre Franklin"/>
              <a:buNone/>
            </a:pPr>
            <a:r>
              <a:rPr b="1" lang="en-US" sz="2400">
                <a:solidFill>
                  <a:srgbClr val="6B4C2C"/>
                </a:solidFill>
              </a:rPr>
              <a:t>                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408"/>
              </a:spcBef>
              <a:spcAft>
                <a:spcPts val="0"/>
              </a:spcAft>
              <a:buSzPts val="1680"/>
              <a:buFont typeface="Libre Franklin"/>
              <a:buNone/>
            </a:pPr>
            <a:r>
              <a:rPr b="1" lang="en-US" sz="2400">
                <a:solidFill>
                  <a:srgbClr val="6B4C2C"/>
                </a:solidFill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68"/>
          <p:cNvSpPr txBox="1"/>
          <p:nvPr>
            <p:ph type="title"/>
          </p:nvPr>
        </p:nvSpPr>
        <p:spPr>
          <a:xfrm>
            <a:off x="990600" y="280300"/>
            <a:ext cx="10146900" cy="7056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b="1" lang="en-US">
                <a:solidFill>
                  <a:schemeClr val="lt2"/>
                </a:solidFill>
              </a:rPr>
              <a:t>DEFINICIÓN PRÁCTICA DE </a:t>
            </a:r>
            <a:r>
              <a:rPr b="1" lang="en-US">
                <a:solidFill>
                  <a:schemeClr val="lt2"/>
                </a:solidFill>
              </a:rPr>
              <a:t>CONVULSIONES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755" name="Google Shape;755;p68"/>
          <p:cNvSpPr txBox="1"/>
          <p:nvPr>
            <p:ph idx="1" type="body"/>
          </p:nvPr>
        </p:nvSpPr>
        <p:spPr>
          <a:xfrm>
            <a:off x="814650" y="1456163"/>
            <a:ext cx="10591800" cy="3020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24B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268446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 sz="6700">
              <a:solidFill>
                <a:schemeClr val="folHlink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70000"/>
              <a:buChar char="🞭"/>
            </a:pPr>
            <a:r>
              <a:rPr lang="en-US" sz="12800">
                <a:solidFill>
                  <a:schemeClr val="dk1"/>
                </a:solidFill>
              </a:rPr>
              <a:t>Más</a:t>
            </a:r>
            <a:r>
              <a:rPr lang="en-US" sz="12800">
                <a:solidFill>
                  <a:schemeClr val="dk1"/>
                </a:solidFill>
              </a:rPr>
              <a:t> prolongado el episodio </a:t>
            </a:r>
            <a:endParaRPr/>
          </a:p>
          <a:p>
            <a:pPr indent="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0000"/>
              <a:buNone/>
            </a:pPr>
            <a:r>
              <a:t/>
            </a:r>
            <a:endParaRPr sz="64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70000"/>
              <a:buFont typeface="Libre Franklin"/>
              <a:buNone/>
            </a:pPr>
            <a:r>
              <a:rPr lang="en-US" sz="11200">
                <a:solidFill>
                  <a:schemeClr val="folHlink"/>
                </a:solidFill>
              </a:rPr>
              <a:t>     </a:t>
            </a:r>
            <a:r>
              <a:rPr lang="en-US" sz="11200"/>
              <a:t>-</a:t>
            </a:r>
            <a:r>
              <a:rPr lang="en-US" sz="11600"/>
              <a:t> menos posibilidad de que ceda solo</a:t>
            </a:r>
            <a:endParaRPr sz="36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67586"/>
              <a:buFont typeface="Libre Franklin"/>
              <a:buNone/>
            </a:pPr>
            <a:r>
              <a:rPr lang="en-US" sz="11600"/>
              <a:t>     - menor respuesta al  tratamiento con drogas</a:t>
            </a:r>
            <a:endParaRPr sz="116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67586"/>
              <a:buFont typeface="Libre Franklin"/>
              <a:buNone/>
            </a:pPr>
            <a:r>
              <a:rPr lang="en-US" sz="11600"/>
              <a:t>     - probabilidad de que se transforme en un status eléctrico</a:t>
            </a:r>
            <a:endParaRPr sz="116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67586"/>
              <a:buFont typeface="Libre Franklin"/>
              <a:buNone/>
            </a:pPr>
            <a:r>
              <a:rPr lang="en-US" sz="11600"/>
              <a:t>     - aumenta el riesgo de mortalidad y morbilidad</a:t>
            </a:r>
            <a:endParaRPr sz="36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67586"/>
              <a:buFont typeface="Libre Franklin"/>
              <a:buNone/>
            </a:pPr>
            <a:r>
              <a:rPr b="1" lang="en-US" sz="11600">
                <a:solidFill>
                  <a:schemeClr val="folHlink"/>
                </a:solidFill>
              </a:rPr>
              <a:t>    </a:t>
            </a:r>
            <a:endParaRPr sz="3600"/>
          </a:p>
          <a:p>
            <a:pPr indent="-342900" lvl="0" marL="342900" rtl="0" algn="ctr">
              <a:lnSpc>
                <a:spcPct val="90000"/>
              </a:lnSpc>
              <a:spcBef>
                <a:spcPts val="335"/>
              </a:spcBef>
              <a:spcAft>
                <a:spcPts val="0"/>
              </a:spcAft>
              <a:buSzPct val="70000"/>
              <a:buFont typeface="Libre Franklin"/>
              <a:buNone/>
            </a:pPr>
            <a:r>
              <a:rPr b="1" lang="en-US" sz="6700">
                <a:solidFill>
                  <a:schemeClr val="folHlink"/>
                </a:solidFill>
              </a:rPr>
              <a:t> </a:t>
            </a:r>
            <a:r>
              <a:rPr b="1" lang="en-US" sz="3600">
                <a:solidFill>
                  <a:schemeClr val="folHlink"/>
                </a:solidFill>
              </a:rPr>
              <a:t>   </a:t>
            </a:r>
            <a:r>
              <a:rPr lang="en-US">
                <a:solidFill>
                  <a:schemeClr val="folHlink"/>
                </a:solidFill>
              </a:rPr>
              <a:t>           </a:t>
            </a:r>
            <a:endParaRPr/>
          </a:p>
        </p:txBody>
      </p:sp>
      <p:sp>
        <p:nvSpPr>
          <p:cNvPr id="756" name="Google Shape;756;p68"/>
          <p:cNvSpPr/>
          <p:nvPr/>
        </p:nvSpPr>
        <p:spPr>
          <a:xfrm>
            <a:off x="990600" y="4946425"/>
            <a:ext cx="10239900" cy="1239000"/>
          </a:xfrm>
          <a:prstGeom prst="rect">
            <a:avLst/>
          </a:prstGeom>
          <a:solidFill>
            <a:srgbClr val="DCBFB6"/>
          </a:solidFill>
          <a:ln cap="flat" cmpd="sng" w="9525">
            <a:solidFill>
              <a:srgbClr val="524B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954F7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Todo episodio que dure </a:t>
            </a:r>
            <a:r>
              <a:rPr b="1" lang="en-US" sz="3600">
                <a:solidFill>
                  <a:srgbClr val="954F7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más</a:t>
            </a:r>
            <a:r>
              <a:rPr b="1" lang="en-US" sz="3600">
                <a:solidFill>
                  <a:srgbClr val="954F7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de 5´debe ser    </a:t>
            </a:r>
            <a:endParaRPr/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954F7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asumido como un posible Status convulsivo</a:t>
            </a:r>
            <a:r>
              <a:rPr lang="en-US" sz="3600">
                <a:solidFill>
                  <a:srgbClr val="954F7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69"/>
          <p:cNvSpPr txBox="1"/>
          <p:nvPr>
            <p:ph type="title"/>
          </p:nvPr>
        </p:nvSpPr>
        <p:spPr>
          <a:xfrm>
            <a:off x="2286000" y="205550"/>
            <a:ext cx="6870300" cy="737400"/>
          </a:xfrm>
          <a:prstGeom prst="rect">
            <a:avLst/>
          </a:prstGeom>
          <a:solidFill>
            <a:srgbClr val="1C458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 Medium"/>
              <a:buNone/>
            </a:pPr>
            <a:r>
              <a:rPr b="1" lang="en-US" sz="4800">
                <a:solidFill>
                  <a:schemeClr val="lt2"/>
                </a:solidFill>
              </a:rPr>
              <a:t>STATUS EPILEPTICO</a:t>
            </a:r>
            <a:endParaRPr b="1" sz="2800">
              <a:solidFill>
                <a:schemeClr val="lt2"/>
              </a:solidFill>
            </a:endParaRPr>
          </a:p>
        </p:txBody>
      </p:sp>
      <p:sp>
        <p:nvSpPr>
          <p:cNvPr id="762" name="Google Shape;762;p69"/>
          <p:cNvSpPr txBox="1"/>
          <p:nvPr>
            <p:ph idx="1" type="body"/>
          </p:nvPr>
        </p:nvSpPr>
        <p:spPr>
          <a:xfrm>
            <a:off x="458175" y="1315525"/>
            <a:ext cx="11330100" cy="52809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066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b="1" lang="en-US" sz="3200"/>
              <a:t>EL Status epiléptico es un desorden en el que los mecanismos requeridos para que la convulsión ceda fallan.</a:t>
            </a:r>
            <a:endParaRPr/>
          </a:p>
          <a:p>
            <a:pPr indent="-200660" lvl="0" marL="342900" rtl="0" algn="l">
              <a:lnSpc>
                <a:spcPct val="3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1" sz="3200"/>
          </a:p>
          <a:p>
            <a:pPr indent="-342900" lvl="0" marL="3429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b="1" lang="en-US" sz="3200"/>
              <a:t>Existen muchos tipos de Status, tantos como diferentes convulsiones</a:t>
            </a:r>
            <a:endParaRPr/>
          </a:p>
          <a:p>
            <a:pPr indent="-200660" lvl="0" marL="342900" rtl="0" algn="l">
              <a:lnSpc>
                <a:spcPct val="5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1" sz="3200"/>
          </a:p>
          <a:p>
            <a:pPr indent="-342900" lvl="0" marL="3429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b="1" lang="en-US" sz="3200"/>
              <a:t>S.E. </a:t>
            </a:r>
            <a:r>
              <a:rPr b="1" lang="en-US"/>
              <a:t>tónico</a:t>
            </a:r>
            <a:r>
              <a:rPr b="1" lang="en-US" sz="3200"/>
              <a:t>-clónico generalizado es el </a:t>
            </a:r>
            <a:r>
              <a:rPr b="1" lang="en-US"/>
              <a:t>más</a:t>
            </a:r>
            <a:r>
              <a:rPr b="1" lang="en-US" sz="3200"/>
              <a:t> frecuente y al que nos referiremos bajo esta denominación de ahora en </a:t>
            </a:r>
            <a:r>
              <a:rPr b="1" lang="en-US"/>
              <a:t>adelante</a:t>
            </a:r>
            <a:endParaRPr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70"/>
          <p:cNvSpPr txBox="1"/>
          <p:nvPr>
            <p:ph type="title"/>
          </p:nvPr>
        </p:nvSpPr>
        <p:spPr>
          <a:xfrm>
            <a:off x="1068825" y="107950"/>
            <a:ext cx="9003300" cy="879000"/>
          </a:xfrm>
          <a:prstGeom prst="rect">
            <a:avLst/>
          </a:prstGeom>
          <a:solidFill>
            <a:srgbClr val="1C4587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Libre Franklin Medium"/>
              <a:buNone/>
            </a:pPr>
            <a:r>
              <a:rPr b="1" lang="en-US" sz="3040">
                <a:solidFill>
                  <a:schemeClr val="lt2"/>
                </a:solidFill>
              </a:rPr>
              <a:t>DEFINICIÓN CLÍNICA DE STATUS EPILÉPTIC</a:t>
            </a:r>
            <a:r>
              <a:rPr b="1" lang="en-US" sz="3040" u="sng">
                <a:solidFill>
                  <a:schemeClr val="lt2"/>
                </a:solidFill>
              </a:rPr>
              <a:t>O</a:t>
            </a:r>
            <a:endParaRPr b="1" sz="3040">
              <a:solidFill>
                <a:schemeClr val="lt2"/>
              </a:solidFill>
            </a:endParaRPr>
          </a:p>
        </p:txBody>
      </p:sp>
      <p:sp>
        <p:nvSpPr>
          <p:cNvPr id="768" name="Google Shape;768;p70"/>
          <p:cNvSpPr txBox="1"/>
          <p:nvPr>
            <p:ph idx="1" type="body"/>
          </p:nvPr>
        </p:nvSpPr>
        <p:spPr>
          <a:xfrm>
            <a:off x="827314" y="1422401"/>
            <a:ext cx="10331225" cy="4673600"/>
          </a:xfrm>
          <a:prstGeom prst="rect">
            <a:avLst/>
          </a:prstGeom>
          <a:solidFill>
            <a:srgbClr val="FFE599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066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SzPts val="3080"/>
              <a:buChar char="🞭"/>
            </a:pPr>
            <a:r>
              <a:rPr b="1" lang="en-US" sz="4400"/>
              <a:t>Convulsiones generalizadas de </a:t>
            </a:r>
            <a:r>
              <a:rPr b="1" lang="en-US" sz="4400"/>
              <a:t>más</a:t>
            </a:r>
            <a:r>
              <a:rPr b="1" lang="en-US" sz="4400"/>
              <a:t> de 30´de duración  </a:t>
            </a:r>
            <a:endParaRPr/>
          </a:p>
          <a:p>
            <a:pPr indent="-147320" lvl="0" marL="342900" rtl="0" algn="l">
              <a:spcBef>
                <a:spcPts val="880"/>
              </a:spcBef>
              <a:spcAft>
                <a:spcPts val="0"/>
              </a:spcAft>
              <a:buSzPts val="3080"/>
              <a:buNone/>
            </a:pPr>
            <a:r>
              <a:t/>
            </a:r>
            <a:endParaRPr b="1" sz="4400"/>
          </a:p>
          <a:p>
            <a:pPr indent="-147320" lvl="0" marL="342900" rtl="0" algn="l">
              <a:lnSpc>
                <a:spcPct val="0"/>
              </a:lnSpc>
              <a:spcBef>
                <a:spcPts val="880"/>
              </a:spcBef>
              <a:spcAft>
                <a:spcPts val="0"/>
              </a:spcAft>
              <a:buSzPts val="3080"/>
              <a:buNone/>
            </a:pPr>
            <a:r>
              <a:t/>
            </a:r>
            <a:endParaRPr b="1" sz="4400"/>
          </a:p>
          <a:p>
            <a:pPr indent="-342900" lvl="0" marL="34290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3080"/>
              <a:buChar char="🞭"/>
            </a:pPr>
            <a:r>
              <a:rPr b="1" lang="en-US" sz="4400"/>
              <a:t>serie de episodios sin recobrar la conciencia entre los mismos.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71"/>
          <p:cNvSpPr txBox="1"/>
          <p:nvPr>
            <p:ph type="title"/>
          </p:nvPr>
        </p:nvSpPr>
        <p:spPr>
          <a:xfrm>
            <a:off x="112050" y="107950"/>
            <a:ext cx="11967900" cy="879000"/>
          </a:xfrm>
          <a:prstGeom prst="rect">
            <a:avLst/>
          </a:prstGeom>
          <a:solidFill>
            <a:srgbClr val="1C4587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Libre Franklin Medium"/>
              <a:buNone/>
            </a:pPr>
            <a:r>
              <a:rPr b="1" lang="en-US" sz="3040">
                <a:solidFill>
                  <a:schemeClr val="lt2"/>
                </a:solidFill>
              </a:rPr>
              <a:t>STATUS EPILÉPTIC</a:t>
            </a:r>
            <a:r>
              <a:rPr b="1" lang="en-US" sz="3040">
                <a:solidFill>
                  <a:schemeClr val="lt2"/>
                </a:solidFill>
              </a:rPr>
              <a:t>O  REFRACTARIO Y SUPER-REFRACTARIO</a:t>
            </a:r>
            <a:endParaRPr b="1" sz="3040">
              <a:solidFill>
                <a:schemeClr val="lt2"/>
              </a:solidFill>
            </a:endParaRPr>
          </a:p>
        </p:txBody>
      </p:sp>
      <p:sp>
        <p:nvSpPr>
          <p:cNvPr id="774" name="Google Shape;774;p71"/>
          <p:cNvSpPr txBox="1"/>
          <p:nvPr>
            <p:ph idx="1" type="body"/>
          </p:nvPr>
        </p:nvSpPr>
        <p:spPr>
          <a:xfrm>
            <a:off x="827325" y="1422400"/>
            <a:ext cx="10755000" cy="4673700"/>
          </a:xfrm>
          <a:prstGeom prst="rect">
            <a:avLst/>
          </a:prstGeom>
          <a:solidFill>
            <a:srgbClr val="FFE599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066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508000" lvl="0" marL="457200" rtl="0" algn="l">
              <a:spcBef>
                <a:spcPts val="880"/>
              </a:spcBef>
              <a:spcAft>
                <a:spcPts val="0"/>
              </a:spcAft>
              <a:buSzPts val="4400"/>
              <a:buChar char="●"/>
            </a:pPr>
            <a:r>
              <a:rPr b="1" lang="en-US" sz="4400"/>
              <a:t>Refractario</a:t>
            </a:r>
            <a:endParaRPr b="1" sz="4400"/>
          </a:p>
          <a:p>
            <a:pPr indent="0" lvl="0" marL="342900" rtl="0" algn="l">
              <a:spcBef>
                <a:spcPts val="880"/>
              </a:spcBef>
              <a:spcAft>
                <a:spcPts val="0"/>
              </a:spcAft>
              <a:buNone/>
            </a:pPr>
            <a:r>
              <a:t/>
            </a:r>
            <a:endParaRPr b="1" sz="4400"/>
          </a:p>
          <a:p>
            <a:pPr indent="-147320" lvl="0" marL="342900" rtl="0" algn="l">
              <a:lnSpc>
                <a:spcPct val="0"/>
              </a:lnSpc>
              <a:spcBef>
                <a:spcPts val="880"/>
              </a:spcBef>
              <a:spcAft>
                <a:spcPts val="0"/>
              </a:spcAft>
              <a:buSzPts val="3080"/>
              <a:buNone/>
            </a:pPr>
            <a:r>
              <a:t/>
            </a:r>
            <a:endParaRPr b="1" sz="4400"/>
          </a:p>
          <a:p>
            <a:pPr indent="-508000" lvl="0" marL="45720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4400"/>
              <a:buChar char="●"/>
            </a:pPr>
            <a:r>
              <a:rPr b="1" lang="en-US" sz="4400"/>
              <a:t>Super Refractario</a:t>
            </a:r>
            <a:endParaRPr b="1" sz="4400"/>
          </a:p>
        </p:txBody>
      </p:sp>
      <p:sp>
        <p:nvSpPr>
          <p:cNvPr id="775" name="Google Shape;775;p71"/>
          <p:cNvSpPr txBox="1"/>
          <p:nvPr/>
        </p:nvSpPr>
        <p:spPr>
          <a:xfrm>
            <a:off x="4634300" y="2092900"/>
            <a:ext cx="6409500" cy="9543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Libre Franklin"/>
                <a:ea typeface="Libre Franklin"/>
                <a:cs typeface="Libre Franklin"/>
                <a:sym typeface="Libre Franklin"/>
              </a:rPr>
              <a:t>persiste luego del uso de dos drogas correctamente utilizadas</a:t>
            </a:r>
            <a:endParaRPr sz="25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76" name="Google Shape;776;p71"/>
          <p:cNvSpPr txBox="1"/>
          <p:nvPr/>
        </p:nvSpPr>
        <p:spPr>
          <a:xfrm>
            <a:off x="6294000" y="3270175"/>
            <a:ext cx="5288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Libre Franklin"/>
                <a:ea typeface="Libre Franklin"/>
                <a:cs typeface="Libre Franklin"/>
                <a:sym typeface="Libre Franklin"/>
              </a:rPr>
              <a:t>persiste al menos 24 horas a pesar del uso de </a:t>
            </a:r>
            <a:r>
              <a:rPr lang="en-US" sz="2400">
                <a:latin typeface="Libre Franklin"/>
                <a:ea typeface="Libre Franklin"/>
                <a:cs typeface="Libre Franklin"/>
                <a:sym typeface="Libre Franklin"/>
              </a:rPr>
              <a:t>anestesia</a:t>
            </a:r>
            <a:r>
              <a:rPr lang="en-US" sz="2400">
                <a:latin typeface="Libre Franklin"/>
                <a:ea typeface="Libre Franklin"/>
                <a:cs typeface="Libre Franklin"/>
                <a:sym typeface="Libre Franklin"/>
              </a:rPr>
              <a:t> / drogas a goteo continuo, o reaparece luego de descender la dosis de las mismas</a:t>
            </a:r>
            <a:endParaRPr sz="24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72"/>
          <p:cNvSpPr txBox="1"/>
          <p:nvPr>
            <p:ph type="title"/>
          </p:nvPr>
        </p:nvSpPr>
        <p:spPr>
          <a:xfrm>
            <a:off x="881075" y="250850"/>
            <a:ext cx="10330800" cy="692100"/>
          </a:xfrm>
          <a:prstGeom prst="rect">
            <a:avLst/>
          </a:prstGeom>
          <a:solidFill>
            <a:srgbClr val="1C4587"/>
          </a:solidFill>
          <a:ln cap="flat" cmpd="sng" w="9525">
            <a:solidFill>
              <a:srgbClr val="2A1F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 Medium"/>
              <a:buNone/>
            </a:pPr>
            <a:r>
              <a:rPr b="1" lang="en-US" sz="4000">
                <a:solidFill>
                  <a:schemeClr val="lt2"/>
                </a:solidFill>
              </a:rPr>
              <a:t>FRECUENCIA DE CONVULSIONES EN NIÑOS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782" name="Google Shape;782;p72"/>
          <p:cNvSpPr txBox="1"/>
          <p:nvPr>
            <p:ph idx="1" type="body"/>
          </p:nvPr>
        </p:nvSpPr>
        <p:spPr>
          <a:xfrm>
            <a:off x="1162058" y="1404937"/>
            <a:ext cx="9967913" cy="5267326"/>
          </a:xfrm>
          <a:prstGeom prst="rect">
            <a:avLst/>
          </a:prstGeom>
          <a:solidFill>
            <a:srgbClr val="FFE599"/>
          </a:solidFill>
          <a:ln cap="flat" cmpd="sng" w="28575">
            <a:solidFill>
              <a:srgbClr val="523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0066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342900" lvl="0" marL="342900" rtl="0" algn="just">
              <a:spcBef>
                <a:spcPts val="720"/>
              </a:spcBef>
              <a:spcAft>
                <a:spcPts val="0"/>
              </a:spcAft>
              <a:buSzPts val="2520"/>
              <a:buAutoNum type="arabicPeriod"/>
            </a:pPr>
            <a:r>
              <a:rPr b="1" lang="en-US" sz="3600"/>
              <a:t>Menor umbral convulsivo</a:t>
            </a:r>
            <a:endParaRPr/>
          </a:p>
          <a:p>
            <a:pPr indent="-342900" lvl="0" marL="342900" rtl="0" algn="just">
              <a:spcBef>
                <a:spcPts val="720"/>
              </a:spcBef>
              <a:spcAft>
                <a:spcPts val="0"/>
              </a:spcAft>
              <a:buSzPts val="2520"/>
              <a:buAutoNum type="arabicPeriod"/>
            </a:pPr>
            <a:r>
              <a:rPr b="1" lang="en-US" sz="3600"/>
              <a:t>Mayor densidad de sinapsis que </a:t>
            </a:r>
            <a:r>
              <a:rPr b="1" lang="en-US" sz="3600"/>
              <a:t>aumentan</a:t>
            </a:r>
            <a:r>
              <a:rPr b="1" lang="en-US" sz="3600"/>
              <a:t> la desincronización</a:t>
            </a:r>
            <a:endParaRPr/>
          </a:p>
          <a:p>
            <a:pPr indent="-342900" lvl="0" marL="342900" rtl="0" algn="just">
              <a:spcBef>
                <a:spcPts val="720"/>
              </a:spcBef>
              <a:spcAft>
                <a:spcPts val="0"/>
              </a:spcAft>
              <a:buSzPts val="2520"/>
              <a:buAutoNum type="arabicPeriod"/>
            </a:pPr>
            <a:r>
              <a:rPr b="1" lang="en-US" sz="3600"/>
              <a:t>Las sinapsis </a:t>
            </a:r>
            <a:r>
              <a:rPr b="1" lang="en-US" sz="3600"/>
              <a:t>excitatorias</a:t>
            </a:r>
            <a:r>
              <a:rPr b="1" lang="en-US" sz="3600"/>
              <a:t> maduran antes que las inhibitorias.</a:t>
            </a:r>
            <a:endParaRPr/>
          </a:p>
          <a:p>
            <a:pPr indent="-342900" lvl="0" marL="342900" rtl="0" algn="just">
              <a:spcBef>
                <a:spcPts val="720"/>
              </a:spcBef>
              <a:spcAft>
                <a:spcPts val="0"/>
              </a:spcAft>
              <a:buSzPts val="2520"/>
              <a:buAutoNum type="arabicPeriod"/>
            </a:pPr>
            <a:r>
              <a:rPr b="1" lang="en-US" sz="3600"/>
              <a:t>En ratas el GABA aumenta en la Pars reticulada en cerebros maduros , </a:t>
            </a:r>
            <a:r>
              <a:rPr b="1" lang="en-US" sz="3600">
                <a:solidFill>
                  <a:srgbClr val="FF0000"/>
                </a:solidFill>
              </a:rPr>
              <a:t>no en inmaduros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iajes">
  <a:themeElements>
    <a:clrScheme name="Viajes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2679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